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77"/>
  </p:notesMasterIdLst>
  <p:sldIdLst>
    <p:sldId id="256" r:id="rId2"/>
    <p:sldId id="257" r:id="rId3"/>
    <p:sldId id="259" r:id="rId4"/>
    <p:sldId id="260" r:id="rId5"/>
    <p:sldId id="402" r:id="rId6"/>
    <p:sldId id="403" r:id="rId7"/>
    <p:sldId id="404" r:id="rId8"/>
    <p:sldId id="405" r:id="rId9"/>
    <p:sldId id="406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97" r:id="rId18"/>
    <p:sldId id="293" r:id="rId19"/>
    <p:sldId id="298" r:id="rId20"/>
    <p:sldId id="300" r:id="rId21"/>
    <p:sldId id="301" r:id="rId22"/>
    <p:sldId id="302" r:id="rId23"/>
    <p:sldId id="304" r:id="rId24"/>
    <p:sldId id="299" r:id="rId25"/>
    <p:sldId id="268" r:id="rId26"/>
    <p:sldId id="269" r:id="rId27"/>
    <p:sldId id="270" r:id="rId28"/>
    <p:sldId id="272" r:id="rId29"/>
    <p:sldId id="273" r:id="rId30"/>
    <p:sldId id="275" r:id="rId31"/>
    <p:sldId id="274" r:id="rId32"/>
    <p:sldId id="280" r:id="rId33"/>
    <p:sldId id="276" r:id="rId34"/>
    <p:sldId id="277" r:id="rId35"/>
    <p:sldId id="279" r:id="rId36"/>
    <p:sldId id="278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7" r:id="rId50"/>
    <p:sldId id="308" r:id="rId51"/>
    <p:sldId id="295" r:id="rId52"/>
    <p:sldId id="296" r:id="rId53"/>
    <p:sldId id="309" r:id="rId54"/>
    <p:sldId id="310" r:id="rId55"/>
    <p:sldId id="271" r:id="rId56"/>
    <p:sldId id="305" r:id="rId57"/>
    <p:sldId id="306" r:id="rId58"/>
    <p:sldId id="311" r:id="rId59"/>
    <p:sldId id="312" r:id="rId60"/>
    <p:sldId id="313" r:id="rId61"/>
    <p:sldId id="315" r:id="rId62"/>
    <p:sldId id="400" r:id="rId63"/>
    <p:sldId id="401" r:id="rId64"/>
    <p:sldId id="316" r:id="rId65"/>
    <p:sldId id="317" r:id="rId66"/>
    <p:sldId id="382" r:id="rId67"/>
    <p:sldId id="318" r:id="rId68"/>
    <p:sldId id="319" r:id="rId69"/>
    <p:sldId id="323" r:id="rId70"/>
    <p:sldId id="314" r:id="rId71"/>
    <p:sldId id="320" r:id="rId72"/>
    <p:sldId id="321" r:id="rId73"/>
    <p:sldId id="322" r:id="rId74"/>
    <p:sldId id="324" r:id="rId75"/>
    <p:sldId id="326" r:id="rId76"/>
    <p:sldId id="331" r:id="rId77"/>
    <p:sldId id="332" r:id="rId78"/>
    <p:sldId id="333" r:id="rId79"/>
    <p:sldId id="334" r:id="rId80"/>
    <p:sldId id="335" r:id="rId81"/>
    <p:sldId id="327" r:id="rId82"/>
    <p:sldId id="328" r:id="rId83"/>
    <p:sldId id="329" r:id="rId84"/>
    <p:sldId id="330" r:id="rId85"/>
    <p:sldId id="336" r:id="rId86"/>
    <p:sldId id="337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46" r:id="rId97"/>
    <p:sldId id="351" r:id="rId98"/>
    <p:sldId id="352" r:id="rId99"/>
    <p:sldId id="353" r:id="rId100"/>
    <p:sldId id="350" r:id="rId101"/>
    <p:sldId id="376" r:id="rId102"/>
    <p:sldId id="361" r:id="rId103"/>
    <p:sldId id="358" r:id="rId104"/>
    <p:sldId id="359" r:id="rId105"/>
    <p:sldId id="360" r:id="rId106"/>
    <p:sldId id="363" r:id="rId107"/>
    <p:sldId id="364" r:id="rId108"/>
    <p:sldId id="355" r:id="rId109"/>
    <p:sldId id="362" r:id="rId110"/>
    <p:sldId id="365" r:id="rId111"/>
    <p:sldId id="366" r:id="rId112"/>
    <p:sldId id="367" r:id="rId113"/>
    <p:sldId id="354" r:id="rId114"/>
    <p:sldId id="375" r:id="rId115"/>
    <p:sldId id="339" r:id="rId116"/>
    <p:sldId id="356" r:id="rId117"/>
    <p:sldId id="370" r:id="rId118"/>
    <p:sldId id="368" r:id="rId119"/>
    <p:sldId id="369" r:id="rId120"/>
    <p:sldId id="381" r:id="rId121"/>
    <p:sldId id="377" r:id="rId122"/>
    <p:sldId id="380" r:id="rId123"/>
    <p:sldId id="386" r:id="rId124"/>
    <p:sldId id="431" r:id="rId125"/>
    <p:sldId id="432" r:id="rId126"/>
    <p:sldId id="433" r:id="rId127"/>
    <p:sldId id="436" r:id="rId128"/>
    <p:sldId id="437" r:id="rId129"/>
    <p:sldId id="383" r:id="rId130"/>
    <p:sldId id="388" r:id="rId131"/>
    <p:sldId id="389" r:id="rId132"/>
    <p:sldId id="390" r:id="rId133"/>
    <p:sldId id="439" r:id="rId134"/>
    <p:sldId id="438" r:id="rId135"/>
    <p:sldId id="387" r:id="rId136"/>
    <p:sldId id="391" r:id="rId137"/>
    <p:sldId id="357" r:id="rId138"/>
    <p:sldId id="441" r:id="rId139"/>
    <p:sldId id="443" r:id="rId140"/>
    <p:sldId id="440" r:id="rId141"/>
    <p:sldId id="442" r:id="rId142"/>
    <p:sldId id="378" r:id="rId143"/>
    <p:sldId id="372" r:id="rId144"/>
    <p:sldId id="412" r:id="rId145"/>
    <p:sldId id="429" r:id="rId146"/>
    <p:sldId id="407" r:id="rId147"/>
    <p:sldId id="408" r:id="rId148"/>
    <p:sldId id="409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10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379" r:id="rId167"/>
    <p:sldId id="392" r:id="rId168"/>
    <p:sldId id="394" r:id="rId169"/>
    <p:sldId id="395" r:id="rId170"/>
    <p:sldId id="396" r:id="rId171"/>
    <p:sldId id="397" r:id="rId172"/>
    <p:sldId id="398" r:id="rId173"/>
    <p:sldId id="399" r:id="rId174"/>
    <p:sldId id="430" r:id="rId175"/>
    <p:sldId id="371" r:id="rId1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74" autoAdjust="0"/>
    <p:restoredTop sz="94469"/>
  </p:normalViewPr>
  <p:slideViewPr>
    <p:cSldViewPr snapToGrid="0" snapToObjects="1">
      <p:cViewPr varScale="1">
        <p:scale>
          <a:sx n="146" d="100"/>
          <a:sy n="146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5E90D6-056A-4B1F-A637-A2561E3C1D6F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6FDAAD4-F061-4969-AEE5-B434014DF93D}">
      <dgm:prSet/>
      <dgm:spPr/>
      <dgm:t>
        <a:bodyPr/>
        <a:lstStyle/>
        <a:p>
          <a:r>
            <a:rPr lang="en-IL" dirty="0"/>
            <a:t>React Decide which changes need to be Done in the DOM, Compare the Current State and the Next State </a:t>
          </a:r>
          <a:endParaRPr lang="en-US" dirty="0"/>
        </a:p>
      </dgm:t>
    </dgm:pt>
    <dgm:pt modelId="{01EB9A37-85A1-45F3-9CDA-408341B1EE09}" type="parTrans" cxnId="{AA45EA4D-8CF9-4D3A-8012-DA6A1FE6406C}">
      <dgm:prSet/>
      <dgm:spPr/>
      <dgm:t>
        <a:bodyPr/>
        <a:lstStyle/>
        <a:p>
          <a:endParaRPr lang="en-US"/>
        </a:p>
      </dgm:t>
    </dgm:pt>
    <dgm:pt modelId="{5E550631-B9C6-4E5E-9E9F-721D9AC2F7BD}" type="sibTrans" cxnId="{AA45EA4D-8CF9-4D3A-8012-DA6A1FE6406C}">
      <dgm:prSet/>
      <dgm:spPr/>
      <dgm:t>
        <a:bodyPr/>
        <a:lstStyle/>
        <a:p>
          <a:endParaRPr lang="en-US"/>
        </a:p>
      </dgm:t>
    </dgm:pt>
    <dgm:pt modelId="{F93B61EB-89D3-41F0-A886-D20DFBEADB04}">
      <dgm:prSet/>
      <dgm:spPr/>
      <dgm:t>
        <a:bodyPr/>
        <a:lstStyle/>
        <a:p>
          <a:r>
            <a:rPr lang="en-IL" dirty="0"/>
            <a:t>Create or updates the Virtual DOM </a:t>
          </a:r>
          <a:endParaRPr lang="en-US" dirty="0"/>
        </a:p>
      </dgm:t>
    </dgm:pt>
    <dgm:pt modelId="{605FA25A-C091-4BF9-903E-D74D8D5CCD62}" type="parTrans" cxnId="{5B3B14F4-11DB-4DA2-B620-96A9CF5CC7EC}">
      <dgm:prSet/>
      <dgm:spPr/>
      <dgm:t>
        <a:bodyPr/>
        <a:lstStyle/>
        <a:p>
          <a:endParaRPr lang="en-US"/>
        </a:p>
      </dgm:t>
    </dgm:pt>
    <dgm:pt modelId="{9A574C5B-5BFA-4A6F-BE81-65F89212443E}" type="sibTrans" cxnId="{5B3B14F4-11DB-4DA2-B620-96A9CF5CC7EC}">
      <dgm:prSet/>
      <dgm:spPr/>
      <dgm:t>
        <a:bodyPr/>
        <a:lstStyle/>
        <a:p>
          <a:endParaRPr lang="en-US"/>
        </a:p>
      </dgm:t>
    </dgm:pt>
    <dgm:pt modelId="{4B953949-1E59-4428-A7A8-3898457F8E06}">
      <dgm:prSet/>
      <dgm:spPr/>
      <dgm:t>
        <a:bodyPr/>
        <a:lstStyle/>
        <a:p>
          <a:r>
            <a:rPr lang="en-IL"/>
            <a:t>Which components need to re-render or reused </a:t>
          </a:r>
          <a:endParaRPr lang="en-US"/>
        </a:p>
      </dgm:t>
    </dgm:pt>
    <dgm:pt modelId="{3A1C1D41-448C-4AEE-ADE7-7B6E8BD4BBB1}" type="parTrans" cxnId="{EC50F127-AE27-4085-BACD-4F9F7B4AA3EA}">
      <dgm:prSet/>
      <dgm:spPr/>
      <dgm:t>
        <a:bodyPr/>
        <a:lstStyle/>
        <a:p>
          <a:endParaRPr lang="en-US"/>
        </a:p>
      </dgm:t>
    </dgm:pt>
    <dgm:pt modelId="{E121B321-FF39-43AD-AD74-5D183434D312}" type="sibTrans" cxnId="{EC50F127-AE27-4085-BACD-4F9F7B4AA3EA}">
      <dgm:prSet/>
      <dgm:spPr/>
      <dgm:t>
        <a:bodyPr/>
        <a:lstStyle/>
        <a:p>
          <a:endParaRPr lang="en-US"/>
        </a:p>
      </dgm:t>
    </dgm:pt>
    <dgm:pt modelId="{1F93925F-B6D8-4CBD-B61F-5E1F93185993}">
      <dgm:prSet/>
      <dgm:spPr/>
      <dgm:t>
        <a:bodyPr/>
        <a:lstStyle/>
        <a:p>
          <a:r>
            <a:rPr lang="en-IL"/>
            <a:t>** No Dom manipulation – only calculation</a:t>
          </a:r>
          <a:endParaRPr lang="en-US"/>
        </a:p>
      </dgm:t>
    </dgm:pt>
    <dgm:pt modelId="{AFDB591B-A540-4A7D-BD0A-8B56456478DA}" type="parTrans" cxnId="{4FB7E026-01AE-4F66-A314-F2175F6298E9}">
      <dgm:prSet/>
      <dgm:spPr/>
      <dgm:t>
        <a:bodyPr/>
        <a:lstStyle/>
        <a:p>
          <a:endParaRPr lang="en-US"/>
        </a:p>
      </dgm:t>
    </dgm:pt>
    <dgm:pt modelId="{AA6C4C7C-35C8-4C78-B4C1-00B236313F05}" type="sibTrans" cxnId="{4FB7E026-01AE-4F66-A314-F2175F6298E9}">
      <dgm:prSet/>
      <dgm:spPr/>
      <dgm:t>
        <a:bodyPr/>
        <a:lstStyle/>
        <a:p>
          <a:endParaRPr lang="en-US"/>
        </a:p>
      </dgm:t>
    </dgm:pt>
    <dgm:pt modelId="{CE1F0DC8-E0B8-43E8-88B8-066B5796A99B}">
      <dgm:prSet/>
      <dgm:spPr/>
      <dgm:t>
        <a:bodyPr/>
        <a:lstStyle/>
        <a:p>
          <a:r>
            <a:rPr lang="en-IL"/>
            <a:t>** Concurrent mode handle high priority updates</a:t>
          </a:r>
          <a:endParaRPr lang="en-US"/>
        </a:p>
      </dgm:t>
    </dgm:pt>
    <dgm:pt modelId="{AA2088C2-2F5A-4ED8-8D3F-212A177A29B1}" type="parTrans" cxnId="{EA22F860-E6AF-463C-995C-52FBEFDAF71C}">
      <dgm:prSet/>
      <dgm:spPr/>
      <dgm:t>
        <a:bodyPr/>
        <a:lstStyle/>
        <a:p>
          <a:endParaRPr lang="en-US"/>
        </a:p>
      </dgm:t>
    </dgm:pt>
    <dgm:pt modelId="{624CF534-B05B-4154-BCCE-FC5216475EEA}" type="sibTrans" cxnId="{EA22F860-E6AF-463C-995C-52FBEFDAF71C}">
      <dgm:prSet/>
      <dgm:spPr/>
      <dgm:t>
        <a:bodyPr/>
        <a:lstStyle/>
        <a:p>
          <a:endParaRPr lang="en-US"/>
        </a:p>
      </dgm:t>
    </dgm:pt>
    <dgm:pt modelId="{9B7A404B-A589-42CF-BE3C-43066F6BCDB1}">
      <dgm:prSet/>
      <dgm:spPr/>
      <dgm:t>
        <a:bodyPr/>
        <a:lstStyle/>
        <a:p>
          <a:r>
            <a:rPr lang="en-IL"/>
            <a:t>** No side effects, no Ref’s</a:t>
          </a:r>
          <a:endParaRPr lang="en-US"/>
        </a:p>
      </dgm:t>
    </dgm:pt>
    <dgm:pt modelId="{FDADABF5-037F-49BD-BCB3-83E396CC65C4}" type="parTrans" cxnId="{645374BC-C0F8-4842-A5E1-78712AC97D3B}">
      <dgm:prSet/>
      <dgm:spPr/>
      <dgm:t>
        <a:bodyPr/>
        <a:lstStyle/>
        <a:p>
          <a:endParaRPr lang="en-US"/>
        </a:p>
      </dgm:t>
    </dgm:pt>
    <dgm:pt modelId="{09F075AD-A17E-4E8A-ADFE-E25E7078E33A}" type="sibTrans" cxnId="{645374BC-C0F8-4842-A5E1-78712AC97D3B}">
      <dgm:prSet/>
      <dgm:spPr/>
      <dgm:t>
        <a:bodyPr/>
        <a:lstStyle/>
        <a:p>
          <a:endParaRPr lang="en-US"/>
        </a:p>
      </dgm:t>
    </dgm:pt>
    <dgm:pt modelId="{FF5E5779-532F-4078-86BC-7C454C3CC29E}">
      <dgm:prSet/>
      <dgm:spPr/>
      <dgm:t>
        <a:bodyPr/>
        <a:lstStyle/>
        <a:p>
          <a:r>
            <a:rPr lang="en-IL"/>
            <a:t>** useMemo useCallback </a:t>
          </a:r>
          <a:endParaRPr lang="en-US"/>
        </a:p>
      </dgm:t>
    </dgm:pt>
    <dgm:pt modelId="{054C0B0B-30F3-4AC2-9C0D-559D7990DB99}" type="parTrans" cxnId="{CE24A1D5-7E63-4215-84B4-92AE2619D118}">
      <dgm:prSet/>
      <dgm:spPr/>
      <dgm:t>
        <a:bodyPr/>
        <a:lstStyle/>
        <a:p>
          <a:endParaRPr lang="en-US"/>
        </a:p>
      </dgm:t>
    </dgm:pt>
    <dgm:pt modelId="{5D3057DB-85BF-4EE9-8A86-00D395A2F892}" type="sibTrans" cxnId="{CE24A1D5-7E63-4215-84B4-92AE2619D118}">
      <dgm:prSet/>
      <dgm:spPr/>
      <dgm:t>
        <a:bodyPr/>
        <a:lstStyle/>
        <a:p>
          <a:endParaRPr lang="en-US"/>
        </a:p>
      </dgm:t>
    </dgm:pt>
    <dgm:pt modelId="{71E493CA-BA7E-D841-9971-531019AF7744}" type="pres">
      <dgm:prSet presAssocID="{9A5E90D6-056A-4B1F-A637-A2561E3C1D6F}" presName="vert0" presStyleCnt="0">
        <dgm:presLayoutVars>
          <dgm:dir/>
          <dgm:animOne val="branch"/>
          <dgm:animLvl val="lvl"/>
        </dgm:presLayoutVars>
      </dgm:prSet>
      <dgm:spPr/>
    </dgm:pt>
    <dgm:pt modelId="{2C91CB92-EC88-044C-B0C3-7258BE92CA1F}" type="pres">
      <dgm:prSet presAssocID="{66FDAAD4-F061-4969-AEE5-B434014DF93D}" presName="thickLine" presStyleLbl="alignNode1" presStyleIdx="0" presStyleCnt="7"/>
      <dgm:spPr/>
    </dgm:pt>
    <dgm:pt modelId="{360CCEC9-719A-5947-B529-7AF060ABBF84}" type="pres">
      <dgm:prSet presAssocID="{66FDAAD4-F061-4969-AEE5-B434014DF93D}" presName="horz1" presStyleCnt="0"/>
      <dgm:spPr/>
    </dgm:pt>
    <dgm:pt modelId="{5537E499-5E90-3D4C-9616-63B5E6D986F7}" type="pres">
      <dgm:prSet presAssocID="{66FDAAD4-F061-4969-AEE5-B434014DF93D}" presName="tx1" presStyleLbl="revTx" presStyleIdx="0" presStyleCnt="7"/>
      <dgm:spPr/>
    </dgm:pt>
    <dgm:pt modelId="{0B570B53-2CBB-EE40-8D9F-846E322A6EE2}" type="pres">
      <dgm:prSet presAssocID="{66FDAAD4-F061-4969-AEE5-B434014DF93D}" presName="vert1" presStyleCnt="0"/>
      <dgm:spPr/>
    </dgm:pt>
    <dgm:pt modelId="{1539ADB1-D3E5-114F-ADCF-53121A171792}" type="pres">
      <dgm:prSet presAssocID="{F93B61EB-89D3-41F0-A886-D20DFBEADB04}" presName="thickLine" presStyleLbl="alignNode1" presStyleIdx="1" presStyleCnt="7"/>
      <dgm:spPr/>
    </dgm:pt>
    <dgm:pt modelId="{D528643A-99B8-664E-95C4-04BD3B778EFB}" type="pres">
      <dgm:prSet presAssocID="{F93B61EB-89D3-41F0-A886-D20DFBEADB04}" presName="horz1" presStyleCnt="0"/>
      <dgm:spPr/>
    </dgm:pt>
    <dgm:pt modelId="{FC182EF5-61BD-7542-83F2-C50BC3942A9E}" type="pres">
      <dgm:prSet presAssocID="{F93B61EB-89D3-41F0-A886-D20DFBEADB04}" presName="tx1" presStyleLbl="revTx" presStyleIdx="1" presStyleCnt="7"/>
      <dgm:spPr/>
    </dgm:pt>
    <dgm:pt modelId="{242A8BEA-53C5-2248-850E-B66619F51D31}" type="pres">
      <dgm:prSet presAssocID="{F93B61EB-89D3-41F0-A886-D20DFBEADB04}" presName="vert1" presStyleCnt="0"/>
      <dgm:spPr/>
    </dgm:pt>
    <dgm:pt modelId="{7D6051F9-EDC2-7745-86DC-6DE78519D002}" type="pres">
      <dgm:prSet presAssocID="{4B953949-1E59-4428-A7A8-3898457F8E06}" presName="thickLine" presStyleLbl="alignNode1" presStyleIdx="2" presStyleCnt="7"/>
      <dgm:spPr/>
    </dgm:pt>
    <dgm:pt modelId="{BDFEE006-E79C-D747-A622-241C35F5BA6A}" type="pres">
      <dgm:prSet presAssocID="{4B953949-1E59-4428-A7A8-3898457F8E06}" presName="horz1" presStyleCnt="0"/>
      <dgm:spPr/>
    </dgm:pt>
    <dgm:pt modelId="{3B8A4535-F634-E54C-8CB4-3184F05CD28D}" type="pres">
      <dgm:prSet presAssocID="{4B953949-1E59-4428-A7A8-3898457F8E06}" presName="tx1" presStyleLbl="revTx" presStyleIdx="2" presStyleCnt="7"/>
      <dgm:spPr/>
    </dgm:pt>
    <dgm:pt modelId="{EC10D5CC-2185-C743-A922-5C89FC7A7BA6}" type="pres">
      <dgm:prSet presAssocID="{4B953949-1E59-4428-A7A8-3898457F8E06}" presName="vert1" presStyleCnt="0"/>
      <dgm:spPr/>
    </dgm:pt>
    <dgm:pt modelId="{2F03EDEA-D746-CD48-B2CF-AD0F40D9CDFC}" type="pres">
      <dgm:prSet presAssocID="{1F93925F-B6D8-4CBD-B61F-5E1F93185993}" presName="thickLine" presStyleLbl="alignNode1" presStyleIdx="3" presStyleCnt="7"/>
      <dgm:spPr/>
    </dgm:pt>
    <dgm:pt modelId="{10F2102D-6BEE-344B-9DC3-DDC05AF25FF1}" type="pres">
      <dgm:prSet presAssocID="{1F93925F-B6D8-4CBD-B61F-5E1F93185993}" presName="horz1" presStyleCnt="0"/>
      <dgm:spPr/>
    </dgm:pt>
    <dgm:pt modelId="{E220389F-123D-CC49-AD8A-7635864ADF45}" type="pres">
      <dgm:prSet presAssocID="{1F93925F-B6D8-4CBD-B61F-5E1F93185993}" presName="tx1" presStyleLbl="revTx" presStyleIdx="3" presStyleCnt="7"/>
      <dgm:spPr/>
    </dgm:pt>
    <dgm:pt modelId="{E915C22B-12BE-434B-8CA7-55616554469E}" type="pres">
      <dgm:prSet presAssocID="{1F93925F-B6D8-4CBD-B61F-5E1F93185993}" presName="vert1" presStyleCnt="0"/>
      <dgm:spPr/>
    </dgm:pt>
    <dgm:pt modelId="{7214A378-8401-1249-909B-FCA553F2738B}" type="pres">
      <dgm:prSet presAssocID="{CE1F0DC8-E0B8-43E8-88B8-066B5796A99B}" presName="thickLine" presStyleLbl="alignNode1" presStyleIdx="4" presStyleCnt="7"/>
      <dgm:spPr/>
    </dgm:pt>
    <dgm:pt modelId="{3BDCEF5D-3935-8441-B526-51374D0B6CBB}" type="pres">
      <dgm:prSet presAssocID="{CE1F0DC8-E0B8-43E8-88B8-066B5796A99B}" presName="horz1" presStyleCnt="0"/>
      <dgm:spPr/>
    </dgm:pt>
    <dgm:pt modelId="{3D6BA486-CFD2-B645-88F8-DA2421660E0E}" type="pres">
      <dgm:prSet presAssocID="{CE1F0DC8-E0B8-43E8-88B8-066B5796A99B}" presName="tx1" presStyleLbl="revTx" presStyleIdx="4" presStyleCnt="7"/>
      <dgm:spPr/>
    </dgm:pt>
    <dgm:pt modelId="{F9AEA960-D6F2-8649-BE6E-14F85BB2A9B6}" type="pres">
      <dgm:prSet presAssocID="{CE1F0DC8-E0B8-43E8-88B8-066B5796A99B}" presName="vert1" presStyleCnt="0"/>
      <dgm:spPr/>
    </dgm:pt>
    <dgm:pt modelId="{63C98CEA-DE57-DC4E-9E48-80E722CAC91C}" type="pres">
      <dgm:prSet presAssocID="{9B7A404B-A589-42CF-BE3C-43066F6BCDB1}" presName="thickLine" presStyleLbl="alignNode1" presStyleIdx="5" presStyleCnt="7"/>
      <dgm:spPr/>
    </dgm:pt>
    <dgm:pt modelId="{F775DD83-9480-7B49-94B4-C04DF4147E03}" type="pres">
      <dgm:prSet presAssocID="{9B7A404B-A589-42CF-BE3C-43066F6BCDB1}" presName="horz1" presStyleCnt="0"/>
      <dgm:spPr/>
    </dgm:pt>
    <dgm:pt modelId="{E634DC58-E3AA-C142-8AAE-D0B25DEB2297}" type="pres">
      <dgm:prSet presAssocID="{9B7A404B-A589-42CF-BE3C-43066F6BCDB1}" presName="tx1" presStyleLbl="revTx" presStyleIdx="5" presStyleCnt="7"/>
      <dgm:spPr/>
    </dgm:pt>
    <dgm:pt modelId="{82108C87-BCB5-2849-B01E-4CCD016FA481}" type="pres">
      <dgm:prSet presAssocID="{9B7A404B-A589-42CF-BE3C-43066F6BCDB1}" presName="vert1" presStyleCnt="0"/>
      <dgm:spPr/>
    </dgm:pt>
    <dgm:pt modelId="{E85914D2-B0B7-6141-9B93-7159C5854C42}" type="pres">
      <dgm:prSet presAssocID="{FF5E5779-532F-4078-86BC-7C454C3CC29E}" presName="thickLine" presStyleLbl="alignNode1" presStyleIdx="6" presStyleCnt="7"/>
      <dgm:spPr/>
    </dgm:pt>
    <dgm:pt modelId="{EF301A90-1FC9-B944-BD63-637087BD4D3A}" type="pres">
      <dgm:prSet presAssocID="{FF5E5779-532F-4078-86BC-7C454C3CC29E}" presName="horz1" presStyleCnt="0"/>
      <dgm:spPr/>
    </dgm:pt>
    <dgm:pt modelId="{690C3A64-CA56-9443-9DCD-A9283E3FF99A}" type="pres">
      <dgm:prSet presAssocID="{FF5E5779-532F-4078-86BC-7C454C3CC29E}" presName="tx1" presStyleLbl="revTx" presStyleIdx="6" presStyleCnt="7"/>
      <dgm:spPr/>
    </dgm:pt>
    <dgm:pt modelId="{A2574185-8FE7-A941-A94B-7EB555DBD9C5}" type="pres">
      <dgm:prSet presAssocID="{FF5E5779-532F-4078-86BC-7C454C3CC29E}" presName="vert1" presStyleCnt="0"/>
      <dgm:spPr/>
    </dgm:pt>
  </dgm:ptLst>
  <dgm:cxnLst>
    <dgm:cxn modelId="{4FB7E026-01AE-4F66-A314-F2175F6298E9}" srcId="{9A5E90D6-056A-4B1F-A637-A2561E3C1D6F}" destId="{1F93925F-B6D8-4CBD-B61F-5E1F93185993}" srcOrd="3" destOrd="0" parTransId="{AFDB591B-A540-4A7D-BD0A-8B56456478DA}" sibTransId="{AA6C4C7C-35C8-4C78-B4C1-00B236313F05}"/>
    <dgm:cxn modelId="{EC50F127-AE27-4085-BACD-4F9F7B4AA3EA}" srcId="{9A5E90D6-056A-4B1F-A637-A2561E3C1D6F}" destId="{4B953949-1E59-4428-A7A8-3898457F8E06}" srcOrd="2" destOrd="0" parTransId="{3A1C1D41-448C-4AEE-ADE7-7B6E8BD4BBB1}" sibTransId="{E121B321-FF39-43AD-AD74-5D183434D312}"/>
    <dgm:cxn modelId="{AA45EA4D-8CF9-4D3A-8012-DA6A1FE6406C}" srcId="{9A5E90D6-056A-4B1F-A637-A2561E3C1D6F}" destId="{66FDAAD4-F061-4969-AEE5-B434014DF93D}" srcOrd="0" destOrd="0" parTransId="{01EB9A37-85A1-45F3-9CDA-408341B1EE09}" sibTransId="{5E550631-B9C6-4E5E-9E9F-721D9AC2F7BD}"/>
    <dgm:cxn modelId="{C00C9E56-6C1B-604A-BC37-1880B068CACC}" type="presOf" srcId="{9A5E90D6-056A-4B1F-A637-A2561E3C1D6F}" destId="{71E493CA-BA7E-D841-9971-531019AF7744}" srcOrd="0" destOrd="0" presId="urn:microsoft.com/office/officeart/2008/layout/LinedList"/>
    <dgm:cxn modelId="{EA22F860-E6AF-463C-995C-52FBEFDAF71C}" srcId="{9A5E90D6-056A-4B1F-A637-A2561E3C1D6F}" destId="{CE1F0DC8-E0B8-43E8-88B8-066B5796A99B}" srcOrd="4" destOrd="0" parTransId="{AA2088C2-2F5A-4ED8-8D3F-212A177A29B1}" sibTransId="{624CF534-B05B-4154-BCCE-FC5216475EEA}"/>
    <dgm:cxn modelId="{FAECF270-BAEB-E545-A940-EAA4553CBE02}" type="presOf" srcId="{9B7A404B-A589-42CF-BE3C-43066F6BCDB1}" destId="{E634DC58-E3AA-C142-8AAE-D0B25DEB2297}" srcOrd="0" destOrd="0" presId="urn:microsoft.com/office/officeart/2008/layout/LinedList"/>
    <dgm:cxn modelId="{C7FCBC72-43AB-6348-A2D4-109F59F61625}" type="presOf" srcId="{66FDAAD4-F061-4969-AEE5-B434014DF93D}" destId="{5537E499-5E90-3D4C-9616-63B5E6D986F7}" srcOrd="0" destOrd="0" presId="urn:microsoft.com/office/officeart/2008/layout/LinedList"/>
    <dgm:cxn modelId="{34AD6EAD-92A1-2740-8E9F-5F1A5B0776D5}" type="presOf" srcId="{1F93925F-B6D8-4CBD-B61F-5E1F93185993}" destId="{E220389F-123D-CC49-AD8A-7635864ADF45}" srcOrd="0" destOrd="0" presId="urn:microsoft.com/office/officeart/2008/layout/LinedList"/>
    <dgm:cxn modelId="{4C109AB6-9027-634D-80CB-0962E13D7EA4}" type="presOf" srcId="{4B953949-1E59-4428-A7A8-3898457F8E06}" destId="{3B8A4535-F634-E54C-8CB4-3184F05CD28D}" srcOrd="0" destOrd="0" presId="urn:microsoft.com/office/officeart/2008/layout/LinedList"/>
    <dgm:cxn modelId="{645374BC-C0F8-4842-A5E1-78712AC97D3B}" srcId="{9A5E90D6-056A-4B1F-A637-A2561E3C1D6F}" destId="{9B7A404B-A589-42CF-BE3C-43066F6BCDB1}" srcOrd="5" destOrd="0" parTransId="{FDADABF5-037F-49BD-BCB3-83E396CC65C4}" sibTransId="{09F075AD-A17E-4E8A-ADFE-E25E7078E33A}"/>
    <dgm:cxn modelId="{F26D7FC7-6E90-7548-844F-8FB35C73EF01}" type="presOf" srcId="{F93B61EB-89D3-41F0-A886-D20DFBEADB04}" destId="{FC182EF5-61BD-7542-83F2-C50BC3942A9E}" srcOrd="0" destOrd="0" presId="urn:microsoft.com/office/officeart/2008/layout/LinedList"/>
    <dgm:cxn modelId="{FE82ABC8-AD2A-804A-BDBC-3047171506CE}" type="presOf" srcId="{CE1F0DC8-E0B8-43E8-88B8-066B5796A99B}" destId="{3D6BA486-CFD2-B645-88F8-DA2421660E0E}" srcOrd="0" destOrd="0" presId="urn:microsoft.com/office/officeart/2008/layout/LinedList"/>
    <dgm:cxn modelId="{37E98CD4-1200-0347-8D8A-263247E62C38}" type="presOf" srcId="{FF5E5779-532F-4078-86BC-7C454C3CC29E}" destId="{690C3A64-CA56-9443-9DCD-A9283E3FF99A}" srcOrd="0" destOrd="0" presId="urn:microsoft.com/office/officeart/2008/layout/LinedList"/>
    <dgm:cxn modelId="{CE24A1D5-7E63-4215-84B4-92AE2619D118}" srcId="{9A5E90D6-056A-4B1F-A637-A2561E3C1D6F}" destId="{FF5E5779-532F-4078-86BC-7C454C3CC29E}" srcOrd="6" destOrd="0" parTransId="{054C0B0B-30F3-4AC2-9C0D-559D7990DB99}" sibTransId="{5D3057DB-85BF-4EE9-8A86-00D395A2F892}"/>
    <dgm:cxn modelId="{5B3B14F4-11DB-4DA2-B620-96A9CF5CC7EC}" srcId="{9A5E90D6-056A-4B1F-A637-A2561E3C1D6F}" destId="{F93B61EB-89D3-41F0-A886-D20DFBEADB04}" srcOrd="1" destOrd="0" parTransId="{605FA25A-C091-4BF9-903E-D74D8D5CCD62}" sibTransId="{9A574C5B-5BFA-4A6F-BE81-65F89212443E}"/>
    <dgm:cxn modelId="{B1CEB350-63C4-0A4D-910C-2A11A902A42A}" type="presParOf" srcId="{71E493CA-BA7E-D841-9971-531019AF7744}" destId="{2C91CB92-EC88-044C-B0C3-7258BE92CA1F}" srcOrd="0" destOrd="0" presId="urn:microsoft.com/office/officeart/2008/layout/LinedList"/>
    <dgm:cxn modelId="{E1A22B6C-DB5E-D34B-A098-AE71A4A46141}" type="presParOf" srcId="{71E493CA-BA7E-D841-9971-531019AF7744}" destId="{360CCEC9-719A-5947-B529-7AF060ABBF84}" srcOrd="1" destOrd="0" presId="urn:microsoft.com/office/officeart/2008/layout/LinedList"/>
    <dgm:cxn modelId="{965F0037-6751-D041-8DDE-6AA49AC0E97A}" type="presParOf" srcId="{360CCEC9-719A-5947-B529-7AF060ABBF84}" destId="{5537E499-5E90-3D4C-9616-63B5E6D986F7}" srcOrd="0" destOrd="0" presId="urn:microsoft.com/office/officeart/2008/layout/LinedList"/>
    <dgm:cxn modelId="{8B6B5F3E-5F1C-4F44-84F0-CBC625E1EC31}" type="presParOf" srcId="{360CCEC9-719A-5947-B529-7AF060ABBF84}" destId="{0B570B53-2CBB-EE40-8D9F-846E322A6EE2}" srcOrd="1" destOrd="0" presId="urn:microsoft.com/office/officeart/2008/layout/LinedList"/>
    <dgm:cxn modelId="{15385962-41B1-274A-B7E9-E50ABFE2D120}" type="presParOf" srcId="{71E493CA-BA7E-D841-9971-531019AF7744}" destId="{1539ADB1-D3E5-114F-ADCF-53121A171792}" srcOrd="2" destOrd="0" presId="urn:microsoft.com/office/officeart/2008/layout/LinedList"/>
    <dgm:cxn modelId="{9737F74F-1AEF-E140-8638-76060C132260}" type="presParOf" srcId="{71E493CA-BA7E-D841-9971-531019AF7744}" destId="{D528643A-99B8-664E-95C4-04BD3B778EFB}" srcOrd="3" destOrd="0" presId="urn:microsoft.com/office/officeart/2008/layout/LinedList"/>
    <dgm:cxn modelId="{9AA7413E-2B3A-414A-9161-DE8626D1DE0B}" type="presParOf" srcId="{D528643A-99B8-664E-95C4-04BD3B778EFB}" destId="{FC182EF5-61BD-7542-83F2-C50BC3942A9E}" srcOrd="0" destOrd="0" presId="urn:microsoft.com/office/officeart/2008/layout/LinedList"/>
    <dgm:cxn modelId="{B3274171-130E-C446-9501-00AB5A789AA1}" type="presParOf" srcId="{D528643A-99B8-664E-95C4-04BD3B778EFB}" destId="{242A8BEA-53C5-2248-850E-B66619F51D31}" srcOrd="1" destOrd="0" presId="urn:microsoft.com/office/officeart/2008/layout/LinedList"/>
    <dgm:cxn modelId="{C8E9FF4D-11F0-8141-B25B-7B62A0E53E66}" type="presParOf" srcId="{71E493CA-BA7E-D841-9971-531019AF7744}" destId="{7D6051F9-EDC2-7745-86DC-6DE78519D002}" srcOrd="4" destOrd="0" presId="urn:microsoft.com/office/officeart/2008/layout/LinedList"/>
    <dgm:cxn modelId="{FE4DDA83-6BE2-7444-91BE-77867C17246E}" type="presParOf" srcId="{71E493CA-BA7E-D841-9971-531019AF7744}" destId="{BDFEE006-E79C-D747-A622-241C35F5BA6A}" srcOrd="5" destOrd="0" presId="urn:microsoft.com/office/officeart/2008/layout/LinedList"/>
    <dgm:cxn modelId="{811DCA7C-01BA-D749-B19A-7B320EB8B307}" type="presParOf" srcId="{BDFEE006-E79C-D747-A622-241C35F5BA6A}" destId="{3B8A4535-F634-E54C-8CB4-3184F05CD28D}" srcOrd="0" destOrd="0" presId="urn:microsoft.com/office/officeart/2008/layout/LinedList"/>
    <dgm:cxn modelId="{3E159737-490E-9446-A910-6778A5B3BE7D}" type="presParOf" srcId="{BDFEE006-E79C-D747-A622-241C35F5BA6A}" destId="{EC10D5CC-2185-C743-A922-5C89FC7A7BA6}" srcOrd="1" destOrd="0" presId="urn:microsoft.com/office/officeart/2008/layout/LinedList"/>
    <dgm:cxn modelId="{B85B8326-E2C4-594E-8E91-9C12AECC4A5D}" type="presParOf" srcId="{71E493CA-BA7E-D841-9971-531019AF7744}" destId="{2F03EDEA-D746-CD48-B2CF-AD0F40D9CDFC}" srcOrd="6" destOrd="0" presId="urn:microsoft.com/office/officeart/2008/layout/LinedList"/>
    <dgm:cxn modelId="{15FC7B37-2106-8C43-9249-F56540F512DE}" type="presParOf" srcId="{71E493CA-BA7E-D841-9971-531019AF7744}" destId="{10F2102D-6BEE-344B-9DC3-DDC05AF25FF1}" srcOrd="7" destOrd="0" presId="urn:microsoft.com/office/officeart/2008/layout/LinedList"/>
    <dgm:cxn modelId="{F894E79F-96B9-A344-A9C2-C1E17A617101}" type="presParOf" srcId="{10F2102D-6BEE-344B-9DC3-DDC05AF25FF1}" destId="{E220389F-123D-CC49-AD8A-7635864ADF45}" srcOrd="0" destOrd="0" presId="urn:microsoft.com/office/officeart/2008/layout/LinedList"/>
    <dgm:cxn modelId="{648A20C2-D06B-D841-BF2E-356245F1E8F7}" type="presParOf" srcId="{10F2102D-6BEE-344B-9DC3-DDC05AF25FF1}" destId="{E915C22B-12BE-434B-8CA7-55616554469E}" srcOrd="1" destOrd="0" presId="urn:microsoft.com/office/officeart/2008/layout/LinedList"/>
    <dgm:cxn modelId="{803D643B-C809-D74B-A1B0-956366D4A9DA}" type="presParOf" srcId="{71E493CA-BA7E-D841-9971-531019AF7744}" destId="{7214A378-8401-1249-909B-FCA553F2738B}" srcOrd="8" destOrd="0" presId="urn:microsoft.com/office/officeart/2008/layout/LinedList"/>
    <dgm:cxn modelId="{9DEDBE99-024D-9141-9574-68EE06318688}" type="presParOf" srcId="{71E493CA-BA7E-D841-9971-531019AF7744}" destId="{3BDCEF5D-3935-8441-B526-51374D0B6CBB}" srcOrd="9" destOrd="0" presId="urn:microsoft.com/office/officeart/2008/layout/LinedList"/>
    <dgm:cxn modelId="{FD61F954-0459-0841-A1BA-D242596D43BA}" type="presParOf" srcId="{3BDCEF5D-3935-8441-B526-51374D0B6CBB}" destId="{3D6BA486-CFD2-B645-88F8-DA2421660E0E}" srcOrd="0" destOrd="0" presId="urn:microsoft.com/office/officeart/2008/layout/LinedList"/>
    <dgm:cxn modelId="{13FAD40A-0854-1445-A29F-366A352ABC4E}" type="presParOf" srcId="{3BDCEF5D-3935-8441-B526-51374D0B6CBB}" destId="{F9AEA960-D6F2-8649-BE6E-14F85BB2A9B6}" srcOrd="1" destOrd="0" presId="urn:microsoft.com/office/officeart/2008/layout/LinedList"/>
    <dgm:cxn modelId="{8A40D011-2DE0-B64D-BD9F-23223F1F8992}" type="presParOf" srcId="{71E493CA-BA7E-D841-9971-531019AF7744}" destId="{63C98CEA-DE57-DC4E-9E48-80E722CAC91C}" srcOrd="10" destOrd="0" presId="urn:microsoft.com/office/officeart/2008/layout/LinedList"/>
    <dgm:cxn modelId="{25EB9284-A47C-E548-8F8E-FBB5BC7AAF4E}" type="presParOf" srcId="{71E493CA-BA7E-D841-9971-531019AF7744}" destId="{F775DD83-9480-7B49-94B4-C04DF4147E03}" srcOrd="11" destOrd="0" presId="urn:microsoft.com/office/officeart/2008/layout/LinedList"/>
    <dgm:cxn modelId="{5251F43C-D6B4-6944-9C26-0AD507487820}" type="presParOf" srcId="{F775DD83-9480-7B49-94B4-C04DF4147E03}" destId="{E634DC58-E3AA-C142-8AAE-D0B25DEB2297}" srcOrd="0" destOrd="0" presId="urn:microsoft.com/office/officeart/2008/layout/LinedList"/>
    <dgm:cxn modelId="{528D8069-BB0D-9542-907C-B5F09E5F5058}" type="presParOf" srcId="{F775DD83-9480-7B49-94B4-C04DF4147E03}" destId="{82108C87-BCB5-2849-B01E-4CCD016FA481}" srcOrd="1" destOrd="0" presId="urn:microsoft.com/office/officeart/2008/layout/LinedList"/>
    <dgm:cxn modelId="{AD5FF57E-80A9-2745-89FD-F50188FA8985}" type="presParOf" srcId="{71E493CA-BA7E-D841-9971-531019AF7744}" destId="{E85914D2-B0B7-6141-9B93-7159C5854C42}" srcOrd="12" destOrd="0" presId="urn:microsoft.com/office/officeart/2008/layout/LinedList"/>
    <dgm:cxn modelId="{3DCFFFFF-5959-D44F-915A-F8073BBA5B42}" type="presParOf" srcId="{71E493CA-BA7E-D841-9971-531019AF7744}" destId="{EF301A90-1FC9-B944-BD63-637087BD4D3A}" srcOrd="13" destOrd="0" presId="urn:microsoft.com/office/officeart/2008/layout/LinedList"/>
    <dgm:cxn modelId="{19FBD56E-E95A-844A-950A-0DAA65BFB5A7}" type="presParOf" srcId="{EF301A90-1FC9-B944-BD63-637087BD4D3A}" destId="{690C3A64-CA56-9443-9DCD-A9283E3FF99A}" srcOrd="0" destOrd="0" presId="urn:microsoft.com/office/officeart/2008/layout/LinedList"/>
    <dgm:cxn modelId="{3A6B60C8-9531-0846-A31E-BEBE9FADB705}" type="presParOf" srcId="{EF301A90-1FC9-B944-BD63-637087BD4D3A}" destId="{A2574185-8FE7-A941-A94B-7EB555DBD9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5E90D6-056A-4B1F-A637-A2561E3C1D6F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FDAAD4-F061-4969-AEE5-B434014DF93D}">
      <dgm:prSet/>
      <dgm:spPr/>
      <dgm:t>
        <a:bodyPr/>
        <a:lstStyle/>
        <a:p>
          <a:r>
            <a:rPr lang="en-IL" dirty="0"/>
            <a:t>Changes Applied to the DOM (batch update)</a:t>
          </a:r>
          <a:endParaRPr lang="en-US" dirty="0"/>
        </a:p>
      </dgm:t>
    </dgm:pt>
    <dgm:pt modelId="{01EB9A37-85A1-45F3-9CDA-408341B1EE09}" type="parTrans" cxnId="{AA45EA4D-8CF9-4D3A-8012-DA6A1FE6406C}">
      <dgm:prSet/>
      <dgm:spPr/>
      <dgm:t>
        <a:bodyPr/>
        <a:lstStyle/>
        <a:p>
          <a:endParaRPr lang="en-US"/>
        </a:p>
      </dgm:t>
    </dgm:pt>
    <dgm:pt modelId="{5E550631-B9C6-4E5E-9E9F-721D9AC2F7BD}" type="sibTrans" cxnId="{AA45EA4D-8CF9-4D3A-8012-DA6A1FE6406C}">
      <dgm:prSet/>
      <dgm:spPr/>
      <dgm:t>
        <a:bodyPr/>
        <a:lstStyle/>
        <a:p>
          <a:endParaRPr lang="en-US"/>
        </a:p>
      </dgm:t>
    </dgm:pt>
    <dgm:pt modelId="{4B953949-1E59-4428-A7A8-3898457F8E06}">
      <dgm:prSet/>
      <dgm:spPr/>
      <dgm:t>
        <a:bodyPr/>
        <a:lstStyle/>
        <a:p>
          <a:pPr>
            <a:buNone/>
          </a:pPr>
          <a:r>
            <a:rPr lang="en-US" b="0" dirty="0"/>
            <a:t>Lifecycle methods called </a:t>
          </a:r>
        </a:p>
      </dgm:t>
    </dgm:pt>
    <dgm:pt modelId="{3A1C1D41-448C-4AEE-ADE7-7B6E8BD4BBB1}" type="parTrans" cxnId="{EC50F127-AE27-4085-BACD-4F9F7B4AA3EA}">
      <dgm:prSet/>
      <dgm:spPr/>
      <dgm:t>
        <a:bodyPr/>
        <a:lstStyle/>
        <a:p>
          <a:endParaRPr lang="en-US"/>
        </a:p>
      </dgm:t>
    </dgm:pt>
    <dgm:pt modelId="{E121B321-FF39-43AD-AD74-5D183434D312}" type="sibTrans" cxnId="{EC50F127-AE27-4085-BACD-4F9F7B4AA3EA}">
      <dgm:prSet/>
      <dgm:spPr/>
      <dgm:t>
        <a:bodyPr/>
        <a:lstStyle/>
        <a:p>
          <a:endParaRPr lang="en-US"/>
        </a:p>
      </dgm:t>
    </dgm:pt>
    <dgm:pt modelId="{1F93925F-B6D8-4CBD-B61F-5E1F93185993}">
      <dgm:prSet/>
      <dgm:spPr/>
      <dgm:t>
        <a:bodyPr/>
        <a:lstStyle/>
        <a:p>
          <a:pPr rtl="0"/>
          <a:r>
            <a:rPr lang="en-IL" dirty="0"/>
            <a:t>Refs Attached + useEffectLayout Callback</a:t>
          </a:r>
          <a:endParaRPr lang="en-US" dirty="0"/>
        </a:p>
      </dgm:t>
    </dgm:pt>
    <dgm:pt modelId="{AFDB591B-A540-4A7D-BD0A-8B56456478DA}" type="parTrans" cxnId="{4FB7E026-01AE-4F66-A314-F2175F6298E9}">
      <dgm:prSet/>
      <dgm:spPr/>
      <dgm:t>
        <a:bodyPr/>
        <a:lstStyle/>
        <a:p>
          <a:endParaRPr lang="en-US"/>
        </a:p>
      </dgm:t>
    </dgm:pt>
    <dgm:pt modelId="{AA6C4C7C-35C8-4C78-B4C1-00B236313F05}" type="sibTrans" cxnId="{4FB7E026-01AE-4F66-A314-F2175F6298E9}">
      <dgm:prSet/>
      <dgm:spPr/>
      <dgm:t>
        <a:bodyPr/>
        <a:lstStyle/>
        <a:p>
          <a:endParaRPr lang="en-US"/>
        </a:p>
      </dgm:t>
    </dgm:pt>
    <dgm:pt modelId="{CE1F0DC8-E0B8-43E8-88B8-066B5796A99B}">
      <dgm:prSet/>
      <dgm:spPr/>
      <dgm:t>
        <a:bodyPr/>
        <a:lstStyle/>
        <a:p>
          <a:pPr rtl="0"/>
          <a:r>
            <a:rPr lang="en-US" dirty="0"/>
            <a:t>Painting</a:t>
          </a:r>
        </a:p>
      </dgm:t>
    </dgm:pt>
    <dgm:pt modelId="{AA2088C2-2F5A-4ED8-8D3F-212A177A29B1}" type="parTrans" cxnId="{EA22F860-E6AF-463C-995C-52FBEFDAF71C}">
      <dgm:prSet/>
      <dgm:spPr/>
      <dgm:t>
        <a:bodyPr/>
        <a:lstStyle/>
        <a:p>
          <a:endParaRPr lang="en-US"/>
        </a:p>
      </dgm:t>
    </dgm:pt>
    <dgm:pt modelId="{624CF534-B05B-4154-BCCE-FC5216475EEA}" type="sibTrans" cxnId="{EA22F860-E6AF-463C-995C-52FBEFDAF71C}">
      <dgm:prSet/>
      <dgm:spPr/>
      <dgm:t>
        <a:bodyPr/>
        <a:lstStyle/>
        <a:p>
          <a:endParaRPr lang="en-US"/>
        </a:p>
      </dgm:t>
    </dgm:pt>
    <dgm:pt modelId="{9B7A404B-A589-42CF-BE3C-43066F6BCDB1}">
      <dgm:prSet/>
      <dgm:spPr/>
      <dgm:t>
        <a:bodyPr/>
        <a:lstStyle/>
        <a:p>
          <a:pPr rtl="0"/>
          <a:r>
            <a:rPr lang="en-US" dirty="0" err="1"/>
            <a:t>useEffect</a:t>
          </a:r>
          <a:endParaRPr lang="en-US" dirty="0"/>
        </a:p>
      </dgm:t>
    </dgm:pt>
    <dgm:pt modelId="{FDADABF5-037F-49BD-BCB3-83E396CC65C4}" type="parTrans" cxnId="{645374BC-C0F8-4842-A5E1-78712AC97D3B}">
      <dgm:prSet/>
      <dgm:spPr/>
      <dgm:t>
        <a:bodyPr/>
        <a:lstStyle/>
        <a:p>
          <a:endParaRPr lang="en-US"/>
        </a:p>
      </dgm:t>
    </dgm:pt>
    <dgm:pt modelId="{09F075AD-A17E-4E8A-ADFE-E25E7078E33A}" type="sibTrans" cxnId="{645374BC-C0F8-4842-A5E1-78712AC97D3B}">
      <dgm:prSet/>
      <dgm:spPr/>
      <dgm:t>
        <a:bodyPr/>
        <a:lstStyle/>
        <a:p>
          <a:endParaRPr lang="en-US"/>
        </a:p>
      </dgm:t>
    </dgm:pt>
    <dgm:pt modelId="{FF5E5779-532F-4078-86BC-7C454C3CC29E}">
      <dgm:prSet/>
      <dgm:spPr/>
      <dgm:t>
        <a:bodyPr/>
        <a:lstStyle/>
        <a:p>
          <a:r>
            <a:rPr lang="en-US" dirty="0"/>
            <a:t>Commit</a:t>
          </a:r>
          <a:r>
            <a:rPr lang="en-US" baseline="0" dirty="0"/>
            <a:t> =&gt; Paint =&gt; Effects </a:t>
          </a:r>
          <a:endParaRPr lang="en-US" dirty="0"/>
        </a:p>
      </dgm:t>
    </dgm:pt>
    <dgm:pt modelId="{054C0B0B-30F3-4AC2-9C0D-559D7990DB99}" type="parTrans" cxnId="{CE24A1D5-7E63-4215-84B4-92AE2619D118}">
      <dgm:prSet/>
      <dgm:spPr/>
      <dgm:t>
        <a:bodyPr/>
        <a:lstStyle/>
        <a:p>
          <a:endParaRPr lang="en-US"/>
        </a:p>
      </dgm:t>
    </dgm:pt>
    <dgm:pt modelId="{5D3057DB-85BF-4EE9-8A86-00D395A2F892}" type="sibTrans" cxnId="{CE24A1D5-7E63-4215-84B4-92AE2619D118}">
      <dgm:prSet/>
      <dgm:spPr/>
      <dgm:t>
        <a:bodyPr/>
        <a:lstStyle/>
        <a:p>
          <a:endParaRPr lang="en-US"/>
        </a:p>
      </dgm:t>
    </dgm:pt>
    <dgm:pt modelId="{71E493CA-BA7E-D841-9971-531019AF7744}" type="pres">
      <dgm:prSet presAssocID="{9A5E90D6-056A-4B1F-A637-A2561E3C1D6F}" presName="vert0" presStyleCnt="0">
        <dgm:presLayoutVars>
          <dgm:dir/>
          <dgm:animOne val="branch"/>
          <dgm:animLvl val="lvl"/>
        </dgm:presLayoutVars>
      </dgm:prSet>
      <dgm:spPr/>
    </dgm:pt>
    <dgm:pt modelId="{2C91CB92-EC88-044C-B0C3-7258BE92CA1F}" type="pres">
      <dgm:prSet presAssocID="{66FDAAD4-F061-4969-AEE5-B434014DF93D}" presName="thickLine" presStyleLbl="alignNode1" presStyleIdx="0" presStyleCnt="6"/>
      <dgm:spPr/>
    </dgm:pt>
    <dgm:pt modelId="{360CCEC9-719A-5947-B529-7AF060ABBF84}" type="pres">
      <dgm:prSet presAssocID="{66FDAAD4-F061-4969-AEE5-B434014DF93D}" presName="horz1" presStyleCnt="0"/>
      <dgm:spPr/>
    </dgm:pt>
    <dgm:pt modelId="{5537E499-5E90-3D4C-9616-63B5E6D986F7}" type="pres">
      <dgm:prSet presAssocID="{66FDAAD4-F061-4969-AEE5-B434014DF93D}" presName="tx1" presStyleLbl="revTx" presStyleIdx="0" presStyleCnt="6"/>
      <dgm:spPr/>
    </dgm:pt>
    <dgm:pt modelId="{0B570B53-2CBB-EE40-8D9F-846E322A6EE2}" type="pres">
      <dgm:prSet presAssocID="{66FDAAD4-F061-4969-AEE5-B434014DF93D}" presName="vert1" presStyleCnt="0"/>
      <dgm:spPr/>
    </dgm:pt>
    <dgm:pt modelId="{7D6051F9-EDC2-7745-86DC-6DE78519D002}" type="pres">
      <dgm:prSet presAssocID="{4B953949-1E59-4428-A7A8-3898457F8E06}" presName="thickLine" presStyleLbl="alignNode1" presStyleIdx="1" presStyleCnt="6"/>
      <dgm:spPr/>
    </dgm:pt>
    <dgm:pt modelId="{BDFEE006-E79C-D747-A622-241C35F5BA6A}" type="pres">
      <dgm:prSet presAssocID="{4B953949-1E59-4428-A7A8-3898457F8E06}" presName="horz1" presStyleCnt="0"/>
      <dgm:spPr/>
    </dgm:pt>
    <dgm:pt modelId="{3B8A4535-F634-E54C-8CB4-3184F05CD28D}" type="pres">
      <dgm:prSet presAssocID="{4B953949-1E59-4428-A7A8-3898457F8E06}" presName="tx1" presStyleLbl="revTx" presStyleIdx="1" presStyleCnt="6"/>
      <dgm:spPr/>
    </dgm:pt>
    <dgm:pt modelId="{EC10D5CC-2185-C743-A922-5C89FC7A7BA6}" type="pres">
      <dgm:prSet presAssocID="{4B953949-1E59-4428-A7A8-3898457F8E06}" presName="vert1" presStyleCnt="0"/>
      <dgm:spPr/>
    </dgm:pt>
    <dgm:pt modelId="{2F03EDEA-D746-CD48-B2CF-AD0F40D9CDFC}" type="pres">
      <dgm:prSet presAssocID="{1F93925F-B6D8-4CBD-B61F-5E1F93185993}" presName="thickLine" presStyleLbl="alignNode1" presStyleIdx="2" presStyleCnt="6"/>
      <dgm:spPr/>
    </dgm:pt>
    <dgm:pt modelId="{10F2102D-6BEE-344B-9DC3-DDC05AF25FF1}" type="pres">
      <dgm:prSet presAssocID="{1F93925F-B6D8-4CBD-B61F-5E1F93185993}" presName="horz1" presStyleCnt="0"/>
      <dgm:spPr/>
    </dgm:pt>
    <dgm:pt modelId="{E220389F-123D-CC49-AD8A-7635864ADF45}" type="pres">
      <dgm:prSet presAssocID="{1F93925F-B6D8-4CBD-B61F-5E1F93185993}" presName="tx1" presStyleLbl="revTx" presStyleIdx="2" presStyleCnt="6"/>
      <dgm:spPr/>
    </dgm:pt>
    <dgm:pt modelId="{E915C22B-12BE-434B-8CA7-55616554469E}" type="pres">
      <dgm:prSet presAssocID="{1F93925F-B6D8-4CBD-B61F-5E1F93185993}" presName="vert1" presStyleCnt="0"/>
      <dgm:spPr/>
    </dgm:pt>
    <dgm:pt modelId="{7214A378-8401-1249-909B-FCA553F2738B}" type="pres">
      <dgm:prSet presAssocID="{CE1F0DC8-E0B8-43E8-88B8-066B5796A99B}" presName="thickLine" presStyleLbl="alignNode1" presStyleIdx="3" presStyleCnt="6"/>
      <dgm:spPr/>
    </dgm:pt>
    <dgm:pt modelId="{3BDCEF5D-3935-8441-B526-51374D0B6CBB}" type="pres">
      <dgm:prSet presAssocID="{CE1F0DC8-E0B8-43E8-88B8-066B5796A99B}" presName="horz1" presStyleCnt="0"/>
      <dgm:spPr/>
    </dgm:pt>
    <dgm:pt modelId="{3D6BA486-CFD2-B645-88F8-DA2421660E0E}" type="pres">
      <dgm:prSet presAssocID="{CE1F0DC8-E0B8-43E8-88B8-066B5796A99B}" presName="tx1" presStyleLbl="revTx" presStyleIdx="3" presStyleCnt="6"/>
      <dgm:spPr/>
    </dgm:pt>
    <dgm:pt modelId="{F9AEA960-D6F2-8649-BE6E-14F85BB2A9B6}" type="pres">
      <dgm:prSet presAssocID="{CE1F0DC8-E0B8-43E8-88B8-066B5796A99B}" presName="vert1" presStyleCnt="0"/>
      <dgm:spPr/>
    </dgm:pt>
    <dgm:pt modelId="{63C98CEA-DE57-DC4E-9E48-80E722CAC91C}" type="pres">
      <dgm:prSet presAssocID="{9B7A404B-A589-42CF-BE3C-43066F6BCDB1}" presName="thickLine" presStyleLbl="alignNode1" presStyleIdx="4" presStyleCnt="6"/>
      <dgm:spPr/>
    </dgm:pt>
    <dgm:pt modelId="{F775DD83-9480-7B49-94B4-C04DF4147E03}" type="pres">
      <dgm:prSet presAssocID="{9B7A404B-A589-42CF-BE3C-43066F6BCDB1}" presName="horz1" presStyleCnt="0"/>
      <dgm:spPr/>
    </dgm:pt>
    <dgm:pt modelId="{E634DC58-E3AA-C142-8AAE-D0B25DEB2297}" type="pres">
      <dgm:prSet presAssocID="{9B7A404B-A589-42CF-BE3C-43066F6BCDB1}" presName="tx1" presStyleLbl="revTx" presStyleIdx="4" presStyleCnt="6"/>
      <dgm:spPr/>
    </dgm:pt>
    <dgm:pt modelId="{82108C87-BCB5-2849-B01E-4CCD016FA481}" type="pres">
      <dgm:prSet presAssocID="{9B7A404B-A589-42CF-BE3C-43066F6BCDB1}" presName="vert1" presStyleCnt="0"/>
      <dgm:spPr/>
    </dgm:pt>
    <dgm:pt modelId="{E85914D2-B0B7-6141-9B93-7159C5854C42}" type="pres">
      <dgm:prSet presAssocID="{FF5E5779-532F-4078-86BC-7C454C3CC29E}" presName="thickLine" presStyleLbl="alignNode1" presStyleIdx="5" presStyleCnt="6"/>
      <dgm:spPr/>
    </dgm:pt>
    <dgm:pt modelId="{EF301A90-1FC9-B944-BD63-637087BD4D3A}" type="pres">
      <dgm:prSet presAssocID="{FF5E5779-532F-4078-86BC-7C454C3CC29E}" presName="horz1" presStyleCnt="0"/>
      <dgm:spPr/>
    </dgm:pt>
    <dgm:pt modelId="{690C3A64-CA56-9443-9DCD-A9283E3FF99A}" type="pres">
      <dgm:prSet presAssocID="{FF5E5779-532F-4078-86BC-7C454C3CC29E}" presName="tx1" presStyleLbl="revTx" presStyleIdx="5" presStyleCnt="6"/>
      <dgm:spPr/>
    </dgm:pt>
    <dgm:pt modelId="{A2574185-8FE7-A941-A94B-7EB555DBD9C5}" type="pres">
      <dgm:prSet presAssocID="{FF5E5779-532F-4078-86BC-7C454C3CC29E}" presName="vert1" presStyleCnt="0"/>
      <dgm:spPr/>
    </dgm:pt>
  </dgm:ptLst>
  <dgm:cxnLst>
    <dgm:cxn modelId="{4FB7E026-01AE-4F66-A314-F2175F6298E9}" srcId="{9A5E90D6-056A-4B1F-A637-A2561E3C1D6F}" destId="{1F93925F-B6D8-4CBD-B61F-5E1F93185993}" srcOrd="2" destOrd="0" parTransId="{AFDB591B-A540-4A7D-BD0A-8B56456478DA}" sibTransId="{AA6C4C7C-35C8-4C78-B4C1-00B236313F05}"/>
    <dgm:cxn modelId="{EC50F127-AE27-4085-BACD-4F9F7B4AA3EA}" srcId="{9A5E90D6-056A-4B1F-A637-A2561E3C1D6F}" destId="{4B953949-1E59-4428-A7A8-3898457F8E06}" srcOrd="1" destOrd="0" parTransId="{3A1C1D41-448C-4AEE-ADE7-7B6E8BD4BBB1}" sibTransId="{E121B321-FF39-43AD-AD74-5D183434D312}"/>
    <dgm:cxn modelId="{AA45EA4D-8CF9-4D3A-8012-DA6A1FE6406C}" srcId="{9A5E90D6-056A-4B1F-A637-A2561E3C1D6F}" destId="{66FDAAD4-F061-4969-AEE5-B434014DF93D}" srcOrd="0" destOrd="0" parTransId="{01EB9A37-85A1-45F3-9CDA-408341B1EE09}" sibTransId="{5E550631-B9C6-4E5E-9E9F-721D9AC2F7BD}"/>
    <dgm:cxn modelId="{C00C9E56-6C1B-604A-BC37-1880B068CACC}" type="presOf" srcId="{9A5E90D6-056A-4B1F-A637-A2561E3C1D6F}" destId="{71E493CA-BA7E-D841-9971-531019AF7744}" srcOrd="0" destOrd="0" presId="urn:microsoft.com/office/officeart/2008/layout/LinedList"/>
    <dgm:cxn modelId="{EA22F860-E6AF-463C-995C-52FBEFDAF71C}" srcId="{9A5E90D6-056A-4B1F-A637-A2561E3C1D6F}" destId="{CE1F0DC8-E0B8-43E8-88B8-066B5796A99B}" srcOrd="3" destOrd="0" parTransId="{AA2088C2-2F5A-4ED8-8D3F-212A177A29B1}" sibTransId="{624CF534-B05B-4154-BCCE-FC5216475EEA}"/>
    <dgm:cxn modelId="{FAECF270-BAEB-E545-A940-EAA4553CBE02}" type="presOf" srcId="{9B7A404B-A589-42CF-BE3C-43066F6BCDB1}" destId="{E634DC58-E3AA-C142-8AAE-D0B25DEB2297}" srcOrd="0" destOrd="0" presId="urn:microsoft.com/office/officeart/2008/layout/LinedList"/>
    <dgm:cxn modelId="{C7FCBC72-43AB-6348-A2D4-109F59F61625}" type="presOf" srcId="{66FDAAD4-F061-4969-AEE5-B434014DF93D}" destId="{5537E499-5E90-3D4C-9616-63B5E6D986F7}" srcOrd="0" destOrd="0" presId="urn:microsoft.com/office/officeart/2008/layout/LinedList"/>
    <dgm:cxn modelId="{34AD6EAD-92A1-2740-8E9F-5F1A5B0776D5}" type="presOf" srcId="{1F93925F-B6D8-4CBD-B61F-5E1F93185993}" destId="{E220389F-123D-CC49-AD8A-7635864ADF45}" srcOrd="0" destOrd="0" presId="urn:microsoft.com/office/officeart/2008/layout/LinedList"/>
    <dgm:cxn modelId="{4C109AB6-9027-634D-80CB-0962E13D7EA4}" type="presOf" srcId="{4B953949-1E59-4428-A7A8-3898457F8E06}" destId="{3B8A4535-F634-E54C-8CB4-3184F05CD28D}" srcOrd="0" destOrd="0" presId="urn:microsoft.com/office/officeart/2008/layout/LinedList"/>
    <dgm:cxn modelId="{645374BC-C0F8-4842-A5E1-78712AC97D3B}" srcId="{9A5E90D6-056A-4B1F-A637-A2561E3C1D6F}" destId="{9B7A404B-A589-42CF-BE3C-43066F6BCDB1}" srcOrd="4" destOrd="0" parTransId="{FDADABF5-037F-49BD-BCB3-83E396CC65C4}" sibTransId="{09F075AD-A17E-4E8A-ADFE-E25E7078E33A}"/>
    <dgm:cxn modelId="{FE82ABC8-AD2A-804A-BDBC-3047171506CE}" type="presOf" srcId="{CE1F0DC8-E0B8-43E8-88B8-066B5796A99B}" destId="{3D6BA486-CFD2-B645-88F8-DA2421660E0E}" srcOrd="0" destOrd="0" presId="urn:microsoft.com/office/officeart/2008/layout/LinedList"/>
    <dgm:cxn modelId="{37E98CD4-1200-0347-8D8A-263247E62C38}" type="presOf" srcId="{FF5E5779-532F-4078-86BC-7C454C3CC29E}" destId="{690C3A64-CA56-9443-9DCD-A9283E3FF99A}" srcOrd="0" destOrd="0" presId="urn:microsoft.com/office/officeart/2008/layout/LinedList"/>
    <dgm:cxn modelId="{CE24A1D5-7E63-4215-84B4-92AE2619D118}" srcId="{9A5E90D6-056A-4B1F-A637-A2561E3C1D6F}" destId="{FF5E5779-532F-4078-86BC-7C454C3CC29E}" srcOrd="5" destOrd="0" parTransId="{054C0B0B-30F3-4AC2-9C0D-559D7990DB99}" sibTransId="{5D3057DB-85BF-4EE9-8A86-00D395A2F892}"/>
    <dgm:cxn modelId="{B1CEB350-63C4-0A4D-910C-2A11A902A42A}" type="presParOf" srcId="{71E493CA-BA7E-D841-9971-531019AF7744}" destId="{2C91CB92-EC88-044C-B0C3-7258BE92CA1F}" srcOrd="0" destOrd="0" presId="urn:microsoft.com/office/officeart/2008/layout/LinedList"/>
    <dgm:cxn modelId="{E1A22B6C-DB5E-D34B-A098-AE71A4A46141}" type="presParOf" srcId="{71E493CA-BA7E-D841-9971-531019AF7744}" destId="{360CCEC9-719A-5947-B529-7AF060ABBF84}" srcOrd="1" destOrd="0" presId="urn:microsoft.com/office/officeart/2008/layout/LinedList"/>
    <dgm:cxn modelId="{965F0037-6751-D041-8DDE-6AA49AC0E97A}" type="presParOf" srcId="{360CCEC9-719A-5947-B529-7AF060ABBF84}" destId="{5537E499-5E90-3D4C-9616-63B5E6D986F7}" srcOrd="0" destOrd="0" presId="urn:microsoft.com/office/officeart/2008/layout/LinedList"/>
    <dgm:cxn modelId="{8B6B5F3E-5F1C-4F44-84F0-CBC625E1EC31}" type="presParOf" srcId="{360CCEC9-719A-5947-B529-7AF060ABBF84}" destId="{0B570B53-2CBB-EE40-8D9F-846E322A6EE2}" srcOrd="1" destOrd="0" presId="urn:microsoft.com/office/officeart/2008/layout/LinedList"/>
    <dgm:cxn modelId="{C8E9FF4D-11F0-8141-B25B-7B62A0E53E66}" type="presParOf" srcId="{71E493CA-BA7E-D841-9971-531019AF7744}" destId="{7D6051F9-EDC2-7745-86DC-6DE78519D002}" srcOrd="2" destOrd="0" presId="urn:microsoft.com/office/officeart/2008/layout/LinedList"/>
    <dgm:cxn modelId="{FE4DDA83-6BE2-7444-91BE-77867C17246E}" type="presParOf" srcId="{71E493CA-BA7E-D841-9971-531019AF7744}" destId="{BDFEE006-E79C-D747-A622-241C35F5BA6A}" srcOrd="3" destOrd="0" presId="urn:microsoft.com/office/officeart/2008/layout/LinedList"/>
    <dgm:cxn modelId="{811DCA7C-01BA-D749-B19A-7B320EB8B307}" type="presParOf" srcId="{BDFEE006-E79C-D747-A622-241C35F5BA6A}" destId="{3B8A4535-F634-E54C-8CB4-3184F05CD28D}" srcOrd="0" destOrd="0" presId="urn:microsoft.com/office/officeart/2008/layout/LinedList"/>
    <dgm:cxn modelId="{3E159737-490E-9446-A910-6778A5B3BE7D}" type="presParOf" srcId="{BDFEE006-E79C-D747-A622-241C35F5BA6A}" destId="{EC10D5CC-2185-C743-A922-5C89FC7A7BA6}" srcOrd="1" destOrd="0" presId="urn:microsoft.com/office/officeart/2008/layout/LinedList"/>
    <dgm:cxn modelId="{B85B8326-E2C4-594E-8E91-9C12AECC4A5D}" type="presParOf" srcId="{71E493CA-BA7E-D841-9971-531019AF7744}" destId="{2F03EDEA-D746-CD48-B2CF-AD0F40D9CDFC}" srcOrd="4" destOrd="0" presId="urn:microsoft.com/office/officeart/2008/layout/LinedList"/>
    <dgm:cxn modelId="{15FC7B37-2106-8C43-9249-F56540F512DE}" type="presParOf" srcId="{71E493CA-BA7E-D841-9971-531019AF7744}" destId="{10F2102D-6BEE-344B-9DC3-DDC05AF25FF1}" srcOrd="5" destOrd="0" presId="urn:microsoft.com/office/officeart/2008/layout/LinedList"/>
    <dgm:cxn modelId="{F894E79F-96B9-A344-A9C2-C1E17A617101}" type="presParOf" srcId="{10F2102D-6BEE-344B-9DC3-DDC05AF25FF1}" destId="{E220389F-123D-CC49-AD8A-7635864ADF45}" srcOrd="0" destOrd="0" presId="urn:microsoft.com/office/officeart/2008/layout/LinedList"/>
    <dgm:cxn modelId="{648A20C2-D06B-D841-BF2E-356245F1E8F7}" type="presParOf" srcId="{10F2102D-6BEE-344B-9DC3-DDC05AF25FF1}" destId="{E915C22B-12BE-434B-8CA7-55616554469E}" srcOrd="1" destOrd="0" presId="urn:microsoft.com/office/officeart/2008/layout/LinedList"/>
    <dgm:cxn modelId="{803D643B-C809-D74B-A1B0-956366D4A9DA}" type="presParOf" srcId="{71E493CA-BA7E-D841-9971-531019AF7744}" destId="{7214A378-8401-1249-909B-FCA553F2738B}" srcOrd="6" destOrd="0" presId="urn:microsoft.com/office/officeart/2008/layout/LinedList"/>
    <dgm:cxn modelId="{9DEDBE99-024D-9141-9574-68EE06318688}" type="presParOf" srcId="{71E493CA-BA7E-D841-9971-531019AF7744}" destId="{3BDCEF5D-3935-8441-B526-51374D0B6CBB}" srcOrd="7" destOrd="0" presId="urn:microsoft.com/office/officeart/2008/layout/LinedList"/>
    <dgm:cxn modelId="{FD61F954-0459-0841-A1BA-D242596D43BA}" type="presParOf" srcId="{3BDCEF5D-3935-8441-B526-51374D0B6CBB}" destId="{3D6BA486-CFD2-B645-88F8-DA2421660E0E}" srcOrd="0" destOrd="0" presId="urn:microsoft.com/office/officeart/2008/layout/LinedList"/>
    <dgm:cxn modelId="{13FAD40A-0854-1445-A29F-366A352ABC4E}" type="presParOf" srcId="{3BDCEF5D-3935-8441-B526-51374D0B6CBB}" destId="{F9AEA960-D6F2-8649-BE6E-14F85BB2A9B6}" srcOrd="1" destOrd="0" presId="urn:microsoft.com/office/officeart/2008/layout/LinedList"/>
    <dgm:cxn modelId="{8A40D011-2DE0-B64D-BD9F-23223F1F8992}" type="presParOf" srcId="{71E493CA-BA7E-D841-9971-531019AF7744}" destId="{63C98CEA-DE57-DC4E-9E48-80E722CAC91C}" srcOrd="8" destOrd="0" presId="urn:microsoft.com/office/officeart/2008/layout/LinedList"/>
    <dgm:cxn modelId="{25EB9284-A47C-E548-8F8E-FBB5BC7AAF4E}" type="presParOf" srcId="{71E493CA-BA7E-D841-9971-531019AF7744}" destId="{F775DD83-9480-7B49-94B4-C04DF4147E03}" srcOrd="9" destOrd="0" presId="urn:microsoft.com/office/officeart/2008/layout/LinedList"/>
    <dgm:cxn modelId="{5251F43C-D6B4-6944-9C26-0AD507487820}" type="presParOf" srcId="{F775DD83-9480-7B49-94B4-C04DF4147E03}" destId="{E634DC58-E3AA-C142-8AAE-D0B25DEB2297}" srcOrd="0" destOrd="0" presId="urn:microsoft.com/office/officeart/2008/layout/LinedList"/>
    <dgm:cxn modelId="{528D8069-BB0D-9542-907C-B5F09E5F5058}" type="presParOf" srcId="{F775DD83-9480-7B49-94B4-C04DF4147E03}" destId="{82108C87-BCB5-2849-B01E-4CCD016FA481}" srcOrd="1" destOrd="0" presId="urn:microsoft.com/office/officeart/2008/layout/LinedList"/>
    <dgm:cxn modelId="{AD5FF57E-80A9-2745-89FD-F50188FA8985}" type="presParOf" srcId="{71E493CA-BA7E-D841-9971-531019AF7744}" destId="{E85914D2-B0B7-6141-9B93-7159C5854C42}" srcOrd="10" destOrd="0" presId="urn:microsoft.com/office/officeart/2008/layout/LinedList"/>
    <dgm:cxn modelId="{3DCFFFFF-5959-D44F-915A-F8073BBA5B42}" type="presParOf" srcId="{71E493CA-BA7E-D841-9971-531019AF7744}" destId="{EF301A90-1FC9-B944-BD63-637087BD4D3A}" srcOrd="11" destOrd="0" presId="urn:microsoft.com/office/officeart/2008/layout/LinedList"/>
    <dgm:cxn modelId="{19FBD56E-E95A-844A-950A-0DAA65BFB5A7}" type="presParOf" srcId="{EF301A90-1FC9-B944-BD63-637087BD4D3A}" destId="{690C3A64-CA56-9443-9DCD-A9283E3FF99A}" srcOrd="0" destOrd="0" presId="urn:microsoft.com/office/officeart/2008/layout/LinedList"/>
    <dgm:cxn modelId="{3A6B60C8-9531-0846-A31E-BEBE9FADB705}" type="presParOf" srcId="{EF301A90-1FC9-B944-BD63-637087BD4D3A}" destId="{A2574185-8FE7-A941-A94B-7EB555DBD9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1CB92-EC88-044C-B0C3-7258BE92CA1F}">
      <dsp:nvSpPr>
        <dsp:cNvPr id="0" name=""/>
        <dsp:cNvSpPr/>
      </dsp:nvSpPr>
      <dsp:spPr>
        <a:xfrm>
          <a:off x="0" y="572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37E499-5E90-3D4C-9616-63B5E6D986F7}">
      <dsp:nvSpPr>
        <dsp:cNvPr id="0" name=""/>
        <dsp:cNvSpPr/>
      </dsp:nvSpPr>
      <dsp:spPr>
        <a:xfrm>
          <a:off x="0" y="572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 dirty="0"/>
            <a:t>React Decide which changes need to be Done in the DOM, Compare the Current State and the Next State </a:t>
          </a:r>
          <a:endParaRPr lang="en-US" sz="1700" kern="1200" dirty="0"/>
        </a:p>
      </dsp:txBody>
      <dsp:txXfrm>
        <a:off x="0" y="572"/>
        <a:ext cx="5906327" cy="669357"/>
      </dsp:txXfrm>
    </dsp:sp>
    <dsp:sp modelId="{1539ADB1-D3E5-114F-ADCF-53121A171792}">
      <dsp:nvSpPr>
        <dsp:cNvPr id="0" name=""/>
        <dsp:cNvSpPr/>
      </dsp:nvSpPr>
      <dsp:spPr>
        <a:xfrm>
          <a:off x="0" y="669929"/>
          <a:ext cx="590632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C182EF5-61BD-7542-83F2-C50BC3942A9E}">
      <dsp:nvSpPr>
        <dsp:cNvPr id="0" name=""/>
        <dsp:cNvSpPr/>
      </dsp:nvSpPr>
      <dsp:spPr>
        <a:xfrm>
          <a:off x="0" y="669929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 dirty="0"/>
            <a:t>Create or updates the Virtual DOM </a:t>
          </a:r>
          <a:endParaRPr lang="en-US" sz="1700" kern="1200" dirty="0"/>
        </a:p>
      </dsp:txBody>
      <dsp:txXfrm>
        <a:off x="0" y="669929"/>
        <a:ext cx="5906327" cy="669357"/>
      </dsp:txXfrm>
    </dsp:sp>
    <dsp:sp modelId="{7D6051F9-EDC2-7745-86DC-6DE78519D002}">
      <dsp:nvSpPr>
        <dsp:cNvPr id="0" name=""/>
        <dsp:cNvSpPr/>
      </dsp:nvSpPr>
      <dsp:spPr>
        <a:xfrm>
          <a:off x="0" y="1339286"/>
          <a:ext cx="590632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8A4535-F634-E54C-8CB4-3184F05CD28D}">
      <dsp:nvSpPr>
        <dsp:cNvPr id="0" name=""/>
        <dsp:cNvSpPr/>
      </dsp:nvSpPr>
      <dsp:spPr>
        <a:xfrm>
          <a:off x="0" y="1339286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Which components need to re-render or reused </a:t>
          </a:r>
          <a:endParaRPr lang="en-US" sz="1700" kern="1200"/>
        </a:p>
      </dsp:txBody>
      <dsp:txXfrm>
        <a:off x="0" y="1339286"/>
        <a:ext cx="5906327" cy="669357"/>
      </dsp:txXfrm>
    </dsp:sp>
    <dsp:sp modelId="{2F03EDEA-D746-CD48-B2CF-AD0F40D9CDFC}">
      <dsp:nvSpPr>
        <dsp:cNvPr id="0" name=""/>
        <dsp:cNvSpPr/>
      </dsp:nvSpPr>
      <dsp:spPr>
        <a:xfrm>
          <a:off x="0" y="2008643"/>
          <a:ext cx="590632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20389F-123D-CC49-AD8A-7635864ADF45}">
      <dsp:nvSpPr>
        <dsp:cNvPr id="0" name=""/>
        <dsp:cNvSpPr/>
      </dsp:nvSpPr>
      <dsp:spPr>
        <a:xfrm>
          <a:off x="0" y="2008643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** No Dom manipulation – only calculation</a:t>
          </a:r>
          <a:endParaRPr lang="en-US" sz="1700" kern="1200"/>
        </a:p>
      </dsp:txBody>
      <dsp:txXfrm>
        <a:off x="0" y="2008643"/>
        <a:ext cx="5906327" cy="669357"/>
      </dsp:txXfrm>
    </dsp:sp>
    <dsp:sp modelId="{7214A378-8401-1249-909B-FCA553F2738B}">
      <dsp:nvSpPr>
        <dsp:cNvPr id="0" name=""/>
        <dsp:cNvSpPr/>
      </dsp:nvSpPr>
      <dsp:spPr>
        <a:xfrm>
          <a:off x="0" y="2678001"/>
          <a:ext cx="590632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6BA486-CFD2-B645-88F8-DA2421660E0E}">
      <dsp:nvSpPr>
        <dsp:cNvPr id="0" name=""/>
        <dsp:cNvSpPr/>
      </dsp:nvSpPr>
      <dsp:spPr>
        <a:xfrm>
          <a:off x="0" y="2678001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** Concurrent mode handle high priority updates</a:t>
          </a:r>
          <a:endParaRPr lang="en-US" sz="1700" kern="1200"/>
        </a:p>
      </dsp:txBody>
      <dsp:txXfrm>
        <a:off x="0" y="2678001"/>
        <a:ext cx="5906327" cy="669357"/>
      </dsp:txXfrm>
    </dsp:sp>
    <dsp:sp modelId="{63C98CEA-DE57-DC4E-9E48-80E722CAC91C}">
      <dsp:nvSpPr>
        <dsp:cNvPr id="0" name=""/>
        <dsp:cNvSpPr/>
      </dsp:nvSpPr>
      <dsp:spPr>
        <a:xfrm>
          <a:off x="0" y="3347358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34DC58-E3AA-C142-8AAE-D0B25DEB2297}">
      <dsp:nvSpPr>
        <dsp:cNvPr id="0" name=""/>
        <dsp:cNvSpPr/>
      </dsp:nvSpPr>
      <dsp:spPr>
        <a:xfrm>
          <a:off x="0" y="3347358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** No side effects, no Ref’s</a:t>
          </a:r>
          <a:endParaRPr lang="en-US" sz="1700" kern="1200"/>
        </a:p>
      </dsp:txBody>
      <dsp:txXfrm>
        <a:off x="0" y="3347358"/>
        <a:ext cx="5906327" cy="669357"/>
      </dsp:txXfrm>
    </dsp:sp>
    <dsp:sp modelId="{E85914D2-B0B7-6141-9B93-7159C5854C42}">
      <dsp:nvSpPr>
        <dsp:cNvPr id="0" name=""/>
        <dsp:cNvSpPr/>
      </dsp:nvSpPr>
      <dsp:spPr>
        <a:xfrm>
          <a:off x="0" y="4016715"/>
          <a:ext cx="590632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0C3A64-CA56-9443-9DCD-A9283E3FF99A}">
      <dsp:nvSpPr>
        <dsp:cNvPr id="0" name=""/>
        <dsp:cNvSpPr/>
      </dsp:nvSpPr>
      <dsp:spPr>
        <a:xfrm>
          <a:off x="0" y="4016715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** useMemo useCallback </a:t>
          </a:r>
          <a:endParaRPr lang="en-US" sz="1700" kern="1200"/>
        </a:p>
      </dsp:txBody>
      <dsp:txXfrm>
        <a:off x="0" y="4016715"/>
        <a:ext cx="5906327" cy="6693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1CB92-EC88-044C-B0C3-7258BE92CA1F}">
      <dsp:nvSpPr>
        <dsp:cNvPr id="0" name=""/>
        <dsp:cNvSpPr/>
      </dsp:nvSpPr>
      <dsp:spPr>
        <a:xfrm>
          <a:off x="0" y="2288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37E499-5E90-3D4C-9616-63B5E6D986F7}">
      <dsp:nvSpPr>
        <dsp:cNvPr id="0" name=""/>
        <dsp:cNvSpPr/>
      </dsp:nvSpPr>
      <dsp:spPr>
        <a:xfrm>
          <a:off x="0" y="2288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 dirty="0"/>
            <a:t>Changes Applied to the DOM (batch update)</a:t>
          </a:r>
          <a:endParaRPr lang="en-US" sz="2100" kern="1200" dirty="0"/>
        </a:p>
      </dsp:txBody>
      <dsp:txXfrm>
        <a:off x="0" y="2288"/>
        <a:ext cx="5906327" cy="780344"/>
      </dsp:txXfrm>
    </dsp:sp>
    <dsp:sp modelId="{7D6051F9-EDC2-7745-86DC-6DE78519D002}">
      <dsp:nvSpPr>
        <dsp:cNvPr id="0" name=""/>
        <dsp:cNvSpPr/>
      </dsp:nvSpPr>
      <dsp:spPr>
        <a:xfrm>
          <a:off x="0" y="782633"/>
          <a:ext cx="590632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8A4535-F634-E54C-8CB4-3184F05CD28D}">
      <dsp:nvSpPr>
        <dsp:cNvPr id="0" name=""/>
        <dsp:cNvSpPr/>
      </dsp:nvSpPr>
      <dsp:spPr>
        <a:xfrm>
          <a:off x="0" y="782633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Lifecycle methods called </a:t>
          </a:r>
        </a:p>
      </dsp:txBody>
      <dsp:txXfrm>
        <a:off x="0" y="782633"/>
        <a:ext cx="5906327" cy="780344"/>
      </dsp:txXfrm>
    </dsp:sp>
    <dsp:sp modelId="{2F03EDEA-D746-CD48-B2CF-AD0F40D9CDFC}">
      <dsp:nvSpPr>
        <dsp:cNvPr id="0" name=""/>
        <dsp:cNvSpPr/>
      </dsp:nvSpPr>
      <dsp:spPr>
        <a:xfrm>
          <a:off x="0" y="1562977"/>
          <a:ext cx="590632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20389F-123D-CC49-AD8A-7635864ADF45}">
      <dsp:nvSpPr>
        <dsp:cNvPr id="0" name=""/>
        <dsp:cNvSpPr/>
      </dsp:nvSpPr>
      <dsp:spPr>
        <a:xfrm>
          <a:off x="0" y="1562977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 dirty="0"/>
            <a:t>Refs Attached + useEffectLayout Callback</a:t>
          </a:r>
          <a:endParaRPr lang="en-US" sz="2100" kern="1200" dirty="0"/>
        </a:p>
      </dsp:txBody>
      <dsp:txXfrm>
        <a:off x="0" y="1562977"/>
        <a:ext cx="5906327" cy="780344"/>
      </dsp:txXfrm>
    </dsp:sp>
    <dsp:sp modelId="{7214A378-8401-1249-909B-FCA553F2738B}">
      <dsp:nvSpPr>
        <dsp:cNvPr id="0" name=""/>
        <dsp:cNvSpPr/>
      </dsp:nvSpPr>
      <dsp:spPr>
        <a:xfrm>
          <a:off x="0" y="2343322"/>
          <a:ext cx="590632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6BA486-CFD2-B645-88F8-DA2421660E0E}">
      <dsp:nvSpPr>
        <dsp:cNvPr id="0" name=""/>
        <dsp:cNvSpPr/>
      </dsp:nvSpPr>
      <dsp:spPr>
        <a:xfrm>
          <a:off x="0" y="2343322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Painting</a:t>
          </a:r>
        </a:p>
      </dsp:txBody>
      <dsp:txXfrm>
        <a:off x="0" y="2343322"/>
        <a:ext cx="5906327" cy="780344"/>
      </dsp:txXfrm>
    </dsp:sp>
    <dsp:sp modelId="{63C98CEA-DE57-DC4E-9E48-80E722CAC91C}">
      <dsp:nvSpPr>
        <dsp:cNvPr id="0" name=""/>
        <dsp:cNvSpPr/>
      </dsp:nvSpPr>
      <dsp:spPr>
        <a:xfrm>
          <a:off x="0" y="3123667"/>
          <a:ext cx="590632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34DC58-E3AA-C142-8AAE-D0B25DEB2297}">
      <dsp:nvSpPr>
        <dsp:cNvPr id="0" name=""/>
        <dsp:cNvSpPr/>
      </dsp:nvSpPr>
      <dsp:spPr>
        <a:xfrm>
          <a:off x="0" y="3123667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useEffect</a:t>
          </a:r>
          <a:endParaRPr lang="en-US" sz="2100" kern="1200" dirty="0"/>
        </a:p>
      </dsp:txBody>
      <dsp:txXfrm>
        <a:off x="0" y="3123667"/>
        <a:ext cx="5906327" cy="780344"/>
      </dsp:txXfrm>
    </dsp:sp>
    <dsp:sp modelId="{E85914D2-B0B7-6141-9B93-7159C5854C42}">
      <dsp:nvSpPr>
        <dsp:cNvPr id="0" name=""/>
        <dsp:cNvSpPr/>
      </dsp:nvSpPr>
      <dsp:spPr>
        <a:xfrm>
          <a:off x="0" y="3904011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0C3A64-CA56-9443-9DCD-A9283E3FF99A}">
      <dsp:nvSpPr>
        <dsp:cNvPr id="0" name=""/>
        <dsp:cNvSpPr/>
      </dsp:nvSpPr>
      <dsp:spPr>
        <a:xfrm>
          <a:off x="0" y="3904011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Commit</a:t>
          </a:r>
          <a:r>
            <a:rPr lang="en-US" sz="2100" kern="1200" baseline="0" dirty="0"/>
            <a:t> =&gt; Paint =&gt; Effects </a:t>
          </a:r>
          <a:endParaRPr lang="en-US" sz="2100" kern="1200" dirty="0"/>
        </a:p>
      </dsp:txBody>
      <dsp:txXfrm>
        <a:off x="0" y="3904011"/>
        <a:ext cx="5906327" cy="780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3F35-8D2B-5D08-42C3-FFF30511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D8516-BA86-5AEC-985E-CE4629E83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45F02-6CED-A260-BC66-609D3B413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E56F2-5290-E324-8362-5F5802589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toolkit.js.org/api/createSlice" TargetMode="External"/><Relationship Id="rId2" Type="http://schemas.openxmlformats.org/officeDocument/2006/relationships/hyperlink" Target="https://redux-toolkit.js.org/api/createReduc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merjs.github.io/immer/" TargetMode="Externa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https://</a:t>
            </a:r>
            <a:r>
              <a:rPr lang="en-US" sz="2600" dirty="0" err="1"/>
              <a:t>react.dev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929A-68B1-1A05-AAE9-7AEBF0F7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Render phases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1EB36-896A-47F7-AEA0-7B9CDB152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998819" cy="3636511"/>
          </a:xfrm>
        </p:spPr>
        <p:txBody>
          <a:bodyPr>
            <a:normAutofit/>
          </a:bodyPr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en-US" sz="2600" dirty="0"/>
              <a:t>Since React 18 React divide the render phase into two main parts</a:t>
            </a:r>
            <a:endParaRPr lang="en-IL" sz="2600" dirty="0"/>
          </a:p>
        </p:txBody>
      </p:sp>
    </p:spTree>
    <p:extLst>
      <p:ext uri="{BB962C8B-B14F-4D97-AF65-F5344CB8AC3E}">
        <p14:creationId xmlns:p14="http://schemas.microsoft.com/office/powerpoint/2010/main" val="24949839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FB6F9-9E93-F43E-BCAE-50EA8386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54F6-1B65-BDC9-CAE8-7BBE483F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Render phases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199F-2FF3-A625-AF18-12B49830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998819" cy="3636511"/>
          </a:xfrm>
        </p:spPr>
        <p:txBody>
          <a:bodyPr>
            <a:normAutofit/>
          </a:bodyPr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en-IL" sz="2600" dirty="0"/>
              <a:t>1. Render Phase ( Sometime calls Reconciliation ) </a:t>
            </a:r>
          </a:p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en-IL" sz="2600" dirty="0"/>
              <a:t>2. Commit Phase</a:t>
            </a:r>
          </a:p>
        </p:txBody>
      </p:sp>
    </p:spTree>
    <p:extLst>
      <p:ext uri="{BB962C8B-B14F-4D97-AF65-F5344CB8AC3E}">
        <p14:creationId xmlns:p14="http://schemas.microsoft.com/office/powerpoint/2010/main" val="22686874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9F3DCD-EE10-09FE-B129-A29833E4E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1B611-1573-48D8-6209-953C90BF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anchor="t">
            <a:normAutofit/>
          </a:bodyPr>
          <a:lstStyle/>
          <a:p>
            <a:r>
              <a:rPr lang="en-IL" dirty="0"/>
              <a:t>1. Render Phase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D9D260B-6B52-DE82-C869-339E86EAF6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421050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19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54D967-F25F-19AC-0800-E9110F45B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C98412-AAB7-9F7A-39AA-FFCBBFD1B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35DCE071-9EE4-E09A-2AFE-3ACC03BB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C1926-0B3E-A0C4-44A9-9EDE13A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anchor="t">
            <a:normAutofit/>
          </a:bodyPr>
          <a:lstStyle/>
          <a:p>
            <a:r>
              <a:rPr lang="en-IL" dirty="0"/>
              <a:t>2. Commit Phase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A9DB529-C106-7C89-42C7-DA06AB7B3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67907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85AE1D2-2FCA-2353-602B-73C88EBAF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26" y="4642338"/>
            <a:ext cx="4427324" cy="21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40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7C52-9371-2C46-CB46-B507137D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useLayoutEffect</a:t>
            </a:r>
            <a:r>
              <a:rPr lang="en-US" dirty="0"/>
              <a:t> &amp; </a:t>
            </a:r>
            <a:r>
              <a:rPr lang="en-US" dirty="0" err="1"/>
              <a:t>useEffect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65698-1521-58AD-A121-C1AE2CA2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28" y="2483544"/>
            <a:ext cx="10554574" cy="3636511"/>
          </a:xfrm>
        </p:spPr>
        <p:txBody>
          <a:bodyPr/>
          <a:lstStyle/>
          <a:p>
            <a:r>
              <a:rPr lang="en-US" sz="2000" b="1" dirty="0" err="1"/>
              <a:t>useLayoutEffect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Runs after DOM updates</a:t>
            </a:r>
            <a:br>
              <a:rPr lang="en-US" sz="2000" dirty="0"/>
            </a:br>
            <a:r>
              <a:rPr lang="en-US" sz="2000" dirty="0"/>
              <a:t>Runs </a:t>
            </a:r>
            <a:r>
              <a:rPr lang="en-US" sz="2000" b="1" dirty="0"/>
              <a:t>before</a:t>
            </a:r>
            <a:r>
              <a:rPr lang="en-US" sz="2000" dirty="0"/>
              <a:t> the browser paints</a:t>
            </a:r>
            <a:br>
              <a:rPr lang="en-US" sz="2000" dirty="0"/>
            </a:br>
            <a:r>
              <a:rPr lang="en-US" sz="2000" dirty="0"/>
              <a:t>Blocks visual updates (synchronous)</a:t>
            </a:r>
            <a:br>
              <a:rPr lang="en-US" sz="2000" dirty="0"/>
            </a:br>
            <a:r>
              <a:rPr lang="en-US" sz="2000" dirty="0"/>
              <a:t>Best when reading or modifying layout to avoid flicker</a:t>
            </a:r>
          </a:p>
          <a:p>
            <a:r>
              <a:rPr lang="en-US" sz="2000" b="1" dirty="0" err="1"/>
              <a:t>useEffect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IL" sz="2000" dirty="0"/>
              <a:t> </a:t>
            </a:r>
            <a:r>
              <a:rPr lang="en-US" sz="2000" dirty="0"/>
              <a:t>Runs after paint</a:t>
            </a:r>
            <a:br>
              <a:rPr lang="en-US" sz="2000" dirty="0"/>
            </a:br>
            <a:r>
              <a:rPr lang="en-IL" sz="2000" dirty="0"/>
              <a:t> </a:t>
            </a:r>
            <a:r>
              <a:rPr lang="en-US" sz="2000" dirty="0"/>
              <a:t>Does </a:t>
            </a:r>
            <a:r>
              <a:rPr lang="en-US" sz="2000" b="1" dirty="0"/>
              <a:t>not</a:t>
            </a:r>
            <a:r>
              <a:rPr lang="en-US" sz="2000" dirty="0"/>
              <a:t> block the browser</a:t>
            </a:r>
            <a:br>
              <a:rPr lang="en-US" sz="2000" dirty="0"/>
            </a:br>
            <a:r>
              <a:rPr lang="en-IL" sz="2000" dirty="0"/>
              <a:t> </a:t>
            </a:r>
            <a:r>
              <a:rPr lang="en-US" sz="2000" dirty="0"/>
              <a:t>Best for non-visual effects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835628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Suspense is not a data fetching library. React API mechanism for handling async loading components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3636-AB71-1DE2-D633-C8B0586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ErrorBoundry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5F51-F3F6-C32A-E3B6-CD838553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getDerivedStateFromError</a:t>
            </a:r>
            <a:r>
              <a:rPr lang="en-US" dirty="0"/>
              <a:t> – (render) Updates component state </a:t>
            </a:r>
            <a:r>
              <a:rPr lang="en-US" i="1" dirty="0"/>
              <a:t>after</a:t>
            </a:r>
            <a:r>
              <a:rPr lang="en-US" dirty="0"/>
              <a:t> an error happens in a child component.</a:t>
            </a:r>
          </a:p>
          <a:p>
            <a:endParaRPr lang="en-IL" dirty="0"/>
          </a:p>
          <a:p>
            <a:r>
              <a:rPr lang="en-US" dirty="0" err="1"/>
              <a:t>componentDidCatch</a:t>
            </a:r>
            <a:r>
              <a:rPr lang="en-US" dirty="0"/>
              <a:t> (commit)  - Runs after rendering the fallback UI and is used to </a:t>
            </a:r>
            <a:r>
              <a:rPr lang="en-US" b="1" dirty="0"/>
              <a:t>log or report the error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237445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81D4-A5AE-F350-E392-623E65EB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Authentication -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CDC4A-644E-F018-C2A2-2A34560D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JWT</a:t>
            </a:r>
            <a:r>
              <a:rPr lang="en-US" dirty="0"/>
              <a:t> stands for </a:t>
            </a:r>
            <a:r>
              <a:rPr lang="en-US" b="1" dirty="0"/>
              <a:t>JSON Web Token</a:t>
            </a:r>
            <a:r>
              <a:rPr lang="en-US" dirty="0"/>
              <a:t>.</a:t>
            </a:r>
          </a:p>
          <a:p>
            <a:r>
              <a:rPr lang="en-US" dirty="0"/>
              <a:t>Used mainly for </a:t>
            </a:r>
            <a:r>
              <a:rPr lang="en-US" b="1" dirty="0"/>
              <a:t>authentication</a:t>
            </a:r>
            <a:r>
              <a:rPr lang="en-US" dirty="0"/>
              <a:t> and </a:t>
            </a:r>
            <a:r>
              <a:rPr lang="en-US" b="1" dirty="0"/>
              <a:t>secure data exchange</a:t>
            </a:r>
            <a:r>
              <a:rPr lang="en-US" dirty="0"/>
              <a:t>.</a:t>
            </a:r>
          </a:p>
          <a:p>
            <a:r>
              <a:rPr lang="en-US" dirty="0"/>
              <a:t>Contains encoded </a:t>
            </a:r>
            <a:r>
              <a:rPr lang="en-US" b="1" dirty="0"/>
              <a:t>header</a:t>
            </a:r>
            <a:r>
              <a:rPr lang="en-US" dirty="0"/>
              <a:t>, </a:t>
            </a:r>
            <a:r>
              <a:rPr lang="en-US" b="1" dirty="0"/>
              <a:t>payload</a:t>
            </a:r>
            <a:r>
              <a:rPr lang="en-US" dirty="0"/>
              <a:t>, and </a:t>
            </a:r>
            <a:r>
              <a:rPr lang="en-US" b="1" dirty="0"/>
              <a:t>signature</a:t>
            </a:r>
            <a:r>
              <a:rPr lang="en-US" dirty="0"/>
              <a:t>.</a:t>
            </a:r>
          </a:p>
          <a:p>
            <a:r>
              <a:rPr lang="en-US" b="1" dirty="0"/>
              <a:t>Stateless</a:t>
            </a:r>
            <a:r>
              <a:rPr lang="en-US" dirty="0"/>
              <a:t> — no need to store session data on the server.</a:t>
            </a:r>
          </a:p>
          <a:p>
            <a:r>
              <a:rPr lang="en-US" dirty="0"/>
              <a:t>Signed to ensure </a:t>
            </a:r>
            <a:r>
              <a:rPr lang="en-US" b="1" dirty="0"/>
              <a:t>integrity</a:t>
            </a:r>
            <a:r>
              <a:rPr lang="en-US" dirty="0"/>
              <a:t>, so it can't be tampered with.</a:t>
            </a:r>
          </a:p>
          <a:p>
            <a:r>
              <a:rPr lang="en-US" dirty="0"/>
              <a:t>Sent typically in </a:t>
            </a:r>
            <a:r>
              <a:rPr lang="en-US" b="1" dirty="0"/>
              <a:t>HTTP headers</a:t>
            </a:r>
            <a:r>
              <a:rPr lang="en-US" dirty="0"/>
              <a:t> with each request.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925463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68105-987B-4864-34A5-4C85DD54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4B21A-23A8-164D-71DD-D6F2A313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59" y="809368"/>
            <a:ext cx="4938743" cy="325957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585ED1-B108-D513-171F-C89D5E52F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1627" y="974013"/>
            <a:ext cx="5044213" cy="29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898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EA59-162F-FB2D-7E1A-39FF0E56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87B8D-A82E-E18E-5410-B2A848C27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is </a:t>
            </a:r>
            <a:r>
              <a:rPr lang="en-US" dirty="0" err="1"/>
              <a:t>React's</a:t>
            </a:r>
            <a:r>
              <a:rPr lang="en-US" dirty="0"/>
              <a:t> built-in solution for passing data through the component tree without prop drilling.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5529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FB54-30DC-2BC0-C015-DF4976CE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700D-AA44-B9AA-D446-59048239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  <a:p>
            <a:r>
              <a:rPr lang="en-IL" dirty="0"/>
              <a:t>useContext</a:t>
            </a:r>
          </a:p>
          <a:p>
            <a:r>
              <a:rPr lang="en-IL" dirty="0"/>
              <a:t>CustomHook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069984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F7EB-208E-EE40-F79D-69699CB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50EB-33E0-484B-96ED-34094DFF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 state logic: Multiple related state values updated together</a:t>
            </a:r>
          </a:p>
          <a:p>
            <a:r>
              <a:rPr lang="en-US" dirty="0"/>
              <a:t>Predictable updates: All state changes go through one function</a:t>
            </a:r>
          </a:p>
          <a:p>
            <a:r>
              <a:rPr lang="en-US" dirty="0"/>
              <a:t>Easier testing: Pure reducer function can be tested independently</a:t>
            </a:r>
          </a:p>
          <a:p>
            <a:r>
              <a:rPr lang="en-US" dirty="0"/>
              <a:t>Better debugging: Can log all actions and state changes</a:t>
            </a:r>
          </a:p>
          <a:p>
            <a:r>
              <a:rPr lang="en-US" dirty="0"/>
              <a:t>State history: Easy to implement undo/redo</a:t>
            </a:r>
          </a:p>
          <a:p>
            <a:r>
              <a:rPr lang="en-US" dirty="0"/>
              <a:t>Next state depends on previous state: Guaranteed consistency</a:t>
            </a:r>
          </a:p>
        </p:txBody>
      </p:sp>
    </p:spTree>
    <p:extLst>
      <p:ext uri="{BB962C8B-B14F-4D97-AF65-F5344CB8AC3E}">
        <p14:creationId xmlns:p14="http://schemas.microsoft.com/office/powerpoint/2010/main" val="3498613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71BF4-4A98-DF02-F7DE-A5257084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5872-C38A-042A-0B6C-F9745A31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Redux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E0FB43-F752-7838-FEBD-D7B26D605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80472" y="1031066"/>
            <a:ext cx="6268062" cy="462269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6931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1635-C500-1770-05B2-BE21D22E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6BAE1-B566-0582-CAE9-8967AEE3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Store</a:t>
            </a:r>
            <a:r>
              <a:rPr lang="en-US" dirty="0"/>
              <a:t> – The centralized container that holds the entire application's state.</a:t>
            </a:r>
          </a:p>
          <a:p>
            <a:r>
              <a:rPr lang="en-US" b="1" dirty="0"/>
              <a:t>State</a:t>
            </a:r>
            <a:r>
              <a:rPr lang="en-US" dirty="0"/>
              <a:t> – The current snapshot of data stored in Redux, managed globally.</a:t>
            </a:r>
          </a:p>
          <a:p>
            <a:r>
              <a:rPr lang="en-US" b="1" dirty="0"/>
              <a:t>Dispatch</a:t>
            </a:r>
            <a:r>
              <a:rPr lang="en-US" dirty="0"/>
              <a:t> – The function used to send actions to update the state.</a:t>
            </a:r>
          </a:p>
          <a:p>
            <a:r>
              <a:rPr lang="en-US" b="1" dirty="0"/>
              <a:t>Reducer</a:t>
            </a:r>
            <a:r>
              <a:rPr lang="en-US" dirty="0"/>
              <a:t> – A pure function that determines how the state changes based on actions</a:t>
            </a:r>
          </a:p>
          <a:p>
            <a:r>
              <a:rPr lang="en-US" b="1" dirty="0"/>
              <a:t>Action</a:t>
            </a:r>
            <a:r>
              <a:rPr lang="en-US" dirty="0"/>
              <a:t> – A plain JavaScript object describing what change should happen in the state.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799611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1C26-3DE6-8752-B5CF-FAD300AB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DCC6-8982-0BB9-ABF4-F6737C763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is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Official, recommended way to write Redux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Simplifies Redux usage by reducing boilerplate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Includes utilities for state management, immutability, and async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Optimized for better performance and developer experience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55446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5190-A161-554E-25A0-AE1B48F2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9876-9055-98D9-A288-C1232F56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55F7-7DE6-B923-A667-321A074C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Why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Provides a simple and powerful API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Reduces complexity with </a:t>
            </a:r>
            <a:r>
              <a:rPr lang="en-US" dirty="0" err="1"/>
              <a:t>createSlice</a:t>
            </a:r>
            <a:r>
              <a:rPr lang="en-US" dirty="0"/>
              <a:t> and </a:t>
            </a:r>
            <a:r>
              <a:rPr lang="en-US" dirty="0" err="1"/>
              <a:t>configureStore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Built-in support for immutability with Immer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Streamlined async logic with </a:t>
            </a:r>
            <a:r>
              <a:rPr lang="en-US" dirty="0" err="1"/>
              <a:t>createAsyncThunk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21945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3E2B-77AD-5ABC-3343-D9C42AA1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1709-7E22-7859-A9D5-83F36BE4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9530-0F85-D70B-54CA-B2043EABA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createSlice</a:t>
            </a:r>
            <a:r>
              <a:rPr lang="en-US" dirty="0"/>
              <a:t>: Simplifies reducer and action creation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configureStore</a:t>
            </a:r>
            <a:r>
              <a:rPr lang="en-US" dirty="0"/>
              <a:t>: Simplifies store setup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createAsyncThunk</a:t>
            </a:r>
            <a:r>
              <a:rPr lang="en-US" dirty="0"/>
              <a:t>: Streamlines async logic (e.g., API calls)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Middleware and </a:t>
            </a:r>
            <a:r>
              <a:rPr lang="en-US" dirty="0" err="1"/>
              <a:t>DevTools</a:t>
            </a:r>
            <a:r>
              <a:rPr lang="en-US" dirty="0"/>
              <a:t> are built-in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Better default settings and performance optimizations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400927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8AD9-992E-EE7B-A937-DFD137959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B031-7486-DE26-4C3D-EB7118B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Redux Toolkit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853C5-3C62-AFEA-0FF5-C1F12208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@</a:t>
            </a:r>
            <a:r>
              <a:rPr lang="en-US" dirty="0" err="1"/>
              <a:t>reduxjs</a:t>
            </a:r>
            <a:r>
              <a:rPr lang="en-US" dirty="0"/>
              <a:t>/toolkit react-redux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58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6013-90C9-EDDC-9FD7-725E1F9F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A6F50-09A6-AE40-3D34-78D9394C951D}"/>
              </a:ext>
            </a:extLst>
          </p:cNvPr>
          <p:cNvSpPr txBox="1"/>
          <p:nvPr/>
        </p:nvSpPr>
        <p:spPr>
          <a:xfrm>
            <a:off x="5815781" y="2054881"/>
            <a:ext cx="61058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reducer: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posts: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postsReducer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comments: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commentsReducer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users: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usersReducer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 the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and `AppStore` types from the store itself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ReturnType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&lt;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store.getState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&gt;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Inferred type: {posts: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PostsState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comments: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CommentsState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users: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UsersState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store.dispatch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AppStore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7154E-C530-FDFD-366B-7DEDDB23FEF9}"/>
              </a:ext>
            </a:extLst>
          </p:cNvPr>
          <p:cNvSpPr txBox="1"/>
          <p:nvPr/>
        </p:nvSpPr>
        <p:spPr>
          <a:xfrm>
            <a:off x="1971368" y="3938270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518975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4399-1B34-E71A-1038-5D46A112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00A8-DB9A-49D5-A656-96E2FC2B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Creating Hooks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68079-4B75-4A51-E598-3EEE464D63E2}"/>
              </a:ext>
            </a:extLst>
          </p:cNvPr>
          <p:cNvSpPr txBox="1"/>
          <p:nvPr/>
        </p:nvSpPr>
        <p:spPr>
          <a:xfrm>
            <a:off x="1971368" y="3938270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hooks.ts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C6C4F-93E9-F890-B2E3-306DCE5B26F0}"/>
              </a:ext>
            </a:extLst>
          </p:cNvPr>
          <p:cNvSpPr txBox="1"/>
          <p:nvPr/>
        </p:nvSpPr>
        <p:spPr>
          <a:xfrm>
            <a:off x="3957484" y="3279508"/>
            <a:ext cx="82345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'react-redux'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Use throughout your app instead of plain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 and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297847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CBFF-35E4-2D64-4E62-54B1257C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9578-711A-C5AE-21A6-52747E4F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D4DF4-1E85-4A30-D36D-EDF1AC1F5ACF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F93E2-E137-6811-76B9-C2D965A23DC7}"/>
              </a:ext>
            </a:extLst>
          </p:cNvPr>
          <p:cNvSpPr txBox="1"/>
          <p:nvPr/>
        </p:nvSpPr>
        <p:spPr>
          <a:xfrm>
            <a:off x="349045" y="2994880"/>
            <a:ext cx="6105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'../../app/store'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a type for the slice state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interface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the initial state using that type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0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92512-0C92-B528-F2F4-D51325343C06}"/>
              </a:ext>
            </a:extLst>
          </p:cNvPr>
          <p:cNvSpPr txBox="1"/>
          <p:nvPr/>
        </p:nvSpPr>
        <p:spPr>
          <a:xfrm>
            <a:off x="6336890" y="2066623"/>
            <a:ext cx="6105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name: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'counter'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reducers: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increment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decrement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-=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(state, action: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&gt;)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938548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F1B6-DB8D-61CF-88C5-757DF88A0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C251-1690-2503-1A98-8ACE2C16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28ADA-C158-0800-BD09-0645C05ECFE6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D645E-6E6C-124B-C172-BB24FB1B963F}"/>
              </a:ext>
            </a:extLst>
          </p:cNvPr>
          <p:cNvSpPr txBox="1"/>
          <p:nvPr/>
        </p:nvSpPr>
        <p:spPr>
          <a:xfrm>
            <a:off x="231058" y="3221922"/>
            <a:ext cx="96896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increment, decrement,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counterSlice.actions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Other code such as selectors can use the imported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type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selectCount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(state: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default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387411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78DE-1413-8DE4-DDD4-5EA63FEE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D21-5639-F357-2D29-183F1038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Component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D86E-7601-88B7-54FC-A6C828E8FB64}"/>
              </a:ext>
            </a:extLst>
          </p:cNvPr>
          <p:cNvSpPr txBox="1"/>
          <p:nvPr/>
        </p:nvSpPr>
        <p:spPr>
          <a:xfrm>
            <a:off x="231058" y="2345895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Counter.tsx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D8EAA-5F4B-5360-B8A7-7CDD6400858C}"/>
              </a:ext>
            </a:extLst>
          </p:cNvPr>
          <p:cNvSpPr txBox="1"/>
          <p:nvPr/>
        </p:nvSpPr>
        <p:spPr>
          <a:xfrm>
            <a:off x="565355" y="2865365"/>
            <a:ext cx="9748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React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'react'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'app/hooks'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decrement, increment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'./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counterSlice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E6D874"/>
                </a:solidFill>
                <a:effectLst/>
                <a:latin typeface="system-ui"/>
              </a:rPr>
              <a:t>Counter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The `state`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arg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 is correctly typed as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already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count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(state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dispatch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omit rendering logic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579540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6AF9-6C5D-45A5-BC08-5010786E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E98D-9A82-0D1D-C6AF-68869687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6" y="2222287"/>
            <a:ext cx="11215970" cy="3636511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codesandbox.io</a:t>
            </a:r>
            <a:r>
              <a:rPr lang="en-US" dirty="0"/>
              <a:t>/p/sandbox/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reduxjs</a:t>
            </a:r>
            <a:r>
              <a:rPr lang="en-US" dirty="0"/>
              <a:t>/redux/tree/master/examples/</a:t>
            </a:r>
            <a:r>
              <a:rPr lang="en-US" dirty="0" err="1"/>
              <a:t>counter-ts?from-embed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34294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5892-B227-4922-BD04-9E3DB9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F426-9043-65DB-678E-8798255B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galamo</a:t>
            </a:r>
            <a:r>
              <a:rPr lang="en-US" dirty="0"/>
              <a:t>/Elbit-React-2024/tree/master/react-client-application/</a:t>
            </a:r>
            <a:r>
              <a:rPr lang="en-US" dirty="0" err="1"/>
              <a:t>src</a:t>
            </a:r>
            <a:r>
              <a:rPr lang="en-US" dirty="0"/>
              <a:t>/store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9482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CD61-A533-B62A-DDA7-EDA34AA42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AAD5-ED48-14AA-69E4-74530F20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00" y="337123"/>
            <a:ext cx="6666067" cy="970450"/>
          </a:xfrm>
        </p:spPr>
        <p:txBody>
          <a:bodyPr/>
          <a:lstStyle/>
          <a:p>
            <a:r>
              <a:rPr lang="en-IL" dirty="0"/>
              <a:t>Redux toolkit with immer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5D22-515E-4EB5-A708-46D200E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95152"/>
            <a:ext cx="7772400" cy="30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64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8DA-61F7-BFBD-D89C-5C4CC045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9CD2-F414-530B-19DA-F527D3AC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immer.js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FBC3-5AAD-64DF-5C15-5363E60E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600254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system-ui"/>
              </a:rPr>
              <a:t>Redux Toolkit's </a:t>
            </a:r>
            <a:r>
              <a:rPr lang="en-US" sz="28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createReducer</a:t>
            </a:r>
            <a:r>
              <a:rPr lang="en-US" sz="2800" b="0" i="0" dirty="0">
                <a:effectLst/>
                <a:latin typeface="system-ui"/>
              </a:rPr>
              <a:t> and </a:t>
            </a:r>
            <a:r>
              <a:rPr lang="en-US" sz="2800" b="0" i="0" dirty="0">
                <a:effectLst/>
                <a:latin typeface="system-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createSlice</a:t>
            </a:r>
            <a:r>
              <a:rPr lang="en-US" sz="2800" b="0" i="0" dirty="0">
                <a:effectLst/>
                <a:latin typeface="system-ui"/>
              </a:rPr>
              <a:t> automatically use </a:t>
            </a:r>
            <a:r>
              <a:rPr lang="en-US" sz="2800" b="0" i="0" dirty="0">
                <a:effectLst/>
                <a:latin typeface="system-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800" b="0" i="0" dirty="0">
                <a:effectLst/>
                <a:latin typeface="system-ui"/>
              </a:rPr>
              <a:t> internally to let you write simpler immutable update logic using "mutating" syntax. This helps simplify most reducer implementations.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93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BEB4-67E9-5846-0365-2A4C2EA1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6078-0986-E633-6E1C-5696E1E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2B64-3C99-5291-8E7A-A2846F34A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  <a:latin typeface="system-ui"/>
              </a:rPr>
              <a:t>"Mutable" means "changeable". If something is "immutable", it can never be changed.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14E3F-E9E4-2376-EBB3-43EF48489281}"/>
              </a:ext>
            </a:extLst>
          </p:cNvPr>
          <p:cNvSpPr txBox="1"/>
          <p:nvPr/>
        </p:nvSpPr>
        <p:spPr>
          <a:xfrm>
            <a:off x="909485" y="3094415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still the same object outside, but the contents have changed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In the same way, we can change the contents of this array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 =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'd'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02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238D-083A-50C9-DFF7-1EA734ED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9676-B7CE-BA73-F2C4-9E6F317B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99D4B-0B7E-7540-0DCE-25DC8A76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In order to update values immutably, your code must make </a:t>
            </a:r>
            <a:r>
              <a:rPr lang="en-US" sz="2000" i="1" dirty="0">
                <a:effectLst/>
                <a:latin typeface="system-ui"/>
              </a:rPr>
              <a:t>copies</a:t>
            </a:r>
            <a:r>
              <a:rPr lang="en-US" sz="2000" i="0" dirty="0">
                <a:effectLst/>
                <a:latin typeface="system-ui"/>
              </a:rPr>
              <a:t> of existing objects/arrays, and then modify the copies.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9A182-60F6-9FE2-81F0-B02E3C3968A0}"/>
              </a:ext>
            </a:extLst>
          </p:cNvPr>
          <p:cNvSpPr txBox="1"/>
          <p:nvPr/>
        </p:nvSpPr>
        <p:spPr>
          <a:xfrm>
            <a:off x="231058" y="3429000"/>
            <a:ext cx="20008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},</a:t>
            </a:r>
            <a:r>
              <a:rPr lang="en-US" dirty="0">
                <a:solidFill>
                  <a:srgbClr val="F8F8F2"/>
                </a:solidFill>
                <a:latin typeface="SFMono-Regular"/>
              </a:rPr>
              <a:t> 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To safely update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obj.a.c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we have to copy each piece</a:t>
            </a:r>
            <a:endParaRPr lang="en-US" dirty="0">
              <a:solidFill>
                <a:srgbClr val="F8F8F2"/>
              </a:solidFill>
              <a:latin typeface="SFMono-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3822-8D9E-3620-35BD-295E35F250C2}"/>
              </a:ext>
            </a:extLst>
          </p:cNvPr>
          <p:cNvSpPr txBox="1"/>
          <p:nvPr/>
        </p:nvSpPr>
        <p:spPr>
          <a:xfrm>
            <a:off x="3357716" y="3346697"/>
            <a:ext cx="3701846" cy="316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obj2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obj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...obj,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c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42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23B1E-3F0A-FF82-89F9-ECB4D2FC9E26}"/>
              </a:ext>
            </a:extLst>
          </p:cNvPr>
          <p:cNvSpPr txBox="1"/>
          <p:nvPr/>
        </p:nvSpPr>
        <p:spPr>
          <a:xfrm>
            <a:off x="6435213" y="3346697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Create a new copy of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with "c" appended to the end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arr2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concat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or, we can make a copy of the original array: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arr3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and mutate the copy: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arr3.</a:t>
            </a: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272178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FE2C1-FE55-D12E-6D6D-619FA4BF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66FD-BE00-D84E-9116-FE071DCF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Reducers and Immutable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849D-C990-CB26-DACB-54BF9EB1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One of the primary rules of Redux is that our reducers are </a:t>
            </a:r>
            <a:r>
              <a:rPr lang="en-US" sz="2000" i="1" dirty="0">
                <a:effectLst/>
                <a:latin typeface="system-ui"/>
              </a:rPr>
              <a:t>never</a:t>
            </a:r>
            <a:r>
              <a:rPr lang="en-US" sz="2000" i="0" dirty="0">
                <a:effectLst/>
                <a:latin typeface="system-ui"/>
              </a:rPr>
              <a:t> allowed to mutate the original / current state values!</a:t>
            </a:r>
            <a:br>
              <a:rPr lang="en-US" sz="2000" i="0" dirty="0">
                <a:effectLst/>
                <a:latin typeface="system-ui"/>
              </a:rPr>
            </a:br>
            <a:endParaRPr lang="en-US" sz="2000" i="0" dirty="0">
              <a:effectLst/>
              <a:latin typeface="system-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7D488-62C3-5EDF-C899-E4CF5E0D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929473"/>
            <a:ext cx="10919884" cy="1717606"/>
          </a:xfrm>
          <a:prstGeom prst="rect">
            <a:avLst/>
          </a:prstGeom>
        </p:spPr>
      </p:pic>
      <p:pic>
        <p:nvPicPr>
          <p:cNvPr id="11" name="Picture 10" descr="A black rectangle with green text&#10;&#10;AI-generated content may be incorrect.">
            <a:extLst>
              <a:ext uri="{FF2B5EF4-FFF2-40B4-BE49-F238E27FC236}">
                <a16:creationId xmlns:a16="http://schemas.microsoft.com/office/drawing/2014/main" id="{00D77533-73E6-40F6-7FF4-7A78EF1F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4686852"/>
            <a:ext cx="10919884" cy="21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744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26943-4ACE-2CB5-8CD0-166D2758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04D-7C47-2EC8-F079-0B9AE2E8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Copy of every level nesting – Copy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87C3-15E3-3B7C-5A9B-A5B24BC2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A critical rule of immutable updates is that you must make a copy of </a:t>
            </a:r>
            <a:r>
              <a:rPr lang="en-US" sz="2000" i="1" dirty="0">
                <a:effectLst/>
                <a:latin typeface="system-ui"/>
              </a:rPr>
              <a:t>every</a:t>
            </a:r>
            <a:r>
              <a:rPr lang="en-US" sz="2000" i="0" dirty="0">
                <a:effectLst/>
                <a:latin typeface="system-ui"/>
              </a:rPr>
              <a:t> level of nesting that needs to be updated.</a:t>
            </a: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496B4-ABA8-BEE8-4360-D82F98180F28}"/>
              </a:ext>
            </a:extLst>
          </p:cNvPr>
          <p:cNvSpPr txBox="1"/>
          <p:nvPr/>
        </p:nvSpPr>
        <p:spPr>
          <a:xfrm>
            <a:off x="938981" y="3094703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handwrittenReducer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return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...state,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fourth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}}		   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017183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F55B-4C9D-B48E-5BE0-1C9AB3FF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ADB-17A7-4AC7-A758-A7B5D03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Immutable Updates with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E85D-AE4E-62AA-9D84-88945DAC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D32A7-C908-BD36-1719-F7B73BE636E0}"/>
              </a:ext>
            </a:extLst>
          </p:cNvPr>
          <p:cNvSpPr txBox="1"/>
          <p:nvPr/>
        </p:nvSpPr>
        <p:spPr>
          <a:xfrm>
            <a:off x="938981" y="3548490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'Learn typescript'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'Try immer'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52E65-9E05-07A4-D349-185B083147F5}"/>
              </a:ext>
            </a:extLst>
          </p:cNvPr>
          <p:cNvSpPr txBox="1"/>
          <p:nvPr/>
        </p:nvSpPr>
        <p:spPr>
          <a:xfrm>
            <a:off x="4547420" y="4397707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'Tweet about it'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})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967125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48AB-6B84-D147-91B5-7087C130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4FF8-FF3A-DB76-F283-1037F150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7634-5124-3499-07D5-3707D88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D7946-5C40-A7CF-EF06-3FBC21B36430}"/>
              </a:ext>
            </a:extLst>
          </p:cNvPr>
          <p:cNvSpPr txBox="1"/>
          <p:nvPr/>
        </p:nvSpPr>
        <p:spPr>
          <a:xfrm>
            <a:off x="1322439" y="3598887"/>
            <a:ext cx="6105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todoAdded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SFMono-Regular"/>
              </a:rPr>
              <a:t>		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5B57A-CE61-EBE0-B133-ABD09165E358}"/>
              </a:ext>
            </a:extLst>
          </p:cNvPr>
          <p:cNvCxnSpPr/>
          <p:nvPr/>
        </p:nvCxnSpPr>
        <p:spPr>
          <a:xfrm flipH="1">
            <a:off x="4532671" y="5132439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2138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09657-5743-166B-56B9-A14BC9D32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314E-7337-B640-4539-37DDBB90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B9F1-8B09-DC49-E6CF-3471C9A3E87D}"/>
              </a:ext>
            </a:extLst>
          </p:cNvPr>
          <p:cNvSpPr txBox="1"/>
          <p:nvPr/>
        </p:nvSpPr>
        <p:spPr>
          <a:xfrm>
            <a:off x="1047136" y="2625410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fixedTodoToggled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===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if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!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},		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63C76F-967B-B1F1-951E-AC7AAC0534B0}"/>
              </a:ext>
            </a:extLst>
          </p:cNvPr>
          <p:cNvCxnSpPr/>
          <p:nvPr/>
        </p:nvCxnSpPr>
        <p:spPr>
          <a:xfrm flipH="1">
            <a:off x="5909188" y="4758813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07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Alternatives to redux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7489-0B67-63D5-8A1C-8F8309E5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State management compare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A6E03-9436-ABBD-A757-FE667E7B0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</a:t>
            </a:r>
            <a:r>
              <a:rPr lang="en-IL" dirty="0"/>
              <a:t>ustand	Redux</a:t>
            </a:r>
          </a:p>
          <a:p>
            <a:r>
              <a:rPr lang="en-IL" dirty="0"/>
              <a:t>Tanstack 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992290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 Loop -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44487"/>
            <a:ext cx="10554574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SPA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&amp; async operations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single threaded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Event loop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Objects Copy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Async await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Higher order functions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Development tools - </a:t>
            </a:r>
            <a:r>
              <a:rPr lang="en-US" sz="2800" dirty="0" err="1"/>
              <a:t>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TypeScript</a:t>
            </a:r>
          </a:p>
          <a:p>
            <a:pPr lvl="1"/>
            <a:r>
              <a:rPr lang="en-US" sz="2400" dirty="0"/>
              <a:t> Interfaces</a:t>
            </a:r>
          </a:p>
          <a:p>
            <a:pPr lvl="1"/>
            <a:r>
              <a:rPr lang="en-US" sz="2400" dirty="0"/>
              <a:t> Types </a:t>
            </a:r>
          </a:p>
          <a:p>
            <a:pPr lvl="1"/>
            <a:r>
              <a:rPr lang="en-US" sz="2400" dirty="0"/>
              <a:t> Generics</a:t>
            </a:r>
          </a:p>
          <a:p>
            <a:pPr lvl="1"/>
            <a:r>
              <a:rPr lang="en-US" sz="2400" dirty="0"/>
              <a:t> Type declaration (intersection &amp; Union) 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19855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r>
              <a:rPr lang="en-US" sz="2600" dirty="0"/>
              <a:t> React Concept</a:t>
            </a:r>
            <a:endParaRPr lang="en-IL" sz="2600" dirty="0"/>
          </a:p>
          <a:p>
            <a:r>
              <a:rPr lang="en-US" sz="2600" dirty="0"/>
              <a:t> TSX</a:t>
            </a:r>
            <a:endParaRPr lang="en-IL" sz="2600" dirty="0"/>
          </a:p>
          <a:p>
            <a:r>
              <a:rPr lang="en-US" sz="2600" dirty="0"/>
              <a:t> Folder recommendation structure</a:t>
            </a:r>
            <a:endParaRPr lang="en-IL" sz="2600" dirty="0"/>
          </a:p>
          <a:p>
            <a:r>
              <a:rPr lang="en-US" sz="2600" dirty="0"/>
              <a:t> Component architecture</a:t>
            </a:r>
            <a:endParaRPr lang="en-IL" sz="2600" dirty="0"/>
          </a:p>
          <a:p>
            <a:r>
              <a:rPr lang="en-US" sz="2600" dirty="0"/>
              <a:t>The virtual DOM </a:t>
            </a:r>
            <a:endParaRPr lang="en-IL" sz="2600" dirty="0"/>
          </a:p>
          <a:p>
            <a:r>
              <a:rPr lang="en-US" sz="2600" dirty="0"/>
              <a:t>Diffing Algorithm</a:t>
            </a:r>
            <a:endParaRPr lang="en-IL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7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1879496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Basic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 &amp;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Stateless VS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statefull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Function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Managing component state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High Order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Children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Render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8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619AA0A4-A8DD-FD20-6193-2F6F8D9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6" y="5288730"/>
            <a:ext cx="3886200" cy="1407600"/>
          </a:xfrm>
          <a:prstGeom prst="rect">
            <a:avLst/>
          </a:prstGeom>
          <a:effectLst>
            <a:glow rad="1318440">
              <a:schemeClr val="accent5">
                <a:satMod val="175000"/>
                <a:alpha val="4000"/>
              </a:schemeClr>
            </a:glow>
            <a:softEdge rad="193679"/>
          </a:effectLst>
        </p:spPr>
      </p:pic>
      <p:pic>
        <p:nvPicPr>
          <p:cNvPr id="6" name="Picture 5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E9E05D98-9178-4129-370D-59DC2B69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5611892"/>
            <a:ext cx="816429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r>
              <a:rPr lang="en-US" dirty="0"/>
              <a:t>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C40FE-07C7-2C19-5A72-976A9D6160AA}"/>
              </a:ext>
            </a:extLst>
          </p:cNvPr>
          <p:cNvSpPr txBox="1"/>
          <p:nvPr/>
        </p:nvSpPr>
        <p:spPr>
          <a:xfrm>
            <a:off x="3766456" y="3559629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vitejs.dev</a:t>
            </a:r>
            <a:r>
              <a:rPr lang="en-US" dirty="0"/>
              <a:t>/guide/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algn="just" rtl="0"/>
            <a:r>
              <a:rPr lang="en-US" sz="2600" dirty="0">
                <a:latin typeface="Century Gothic" panose="020B0502020202020204" pitchFamily="34" charset="0"/>
              </a:rPr>
              <a:t>React Hooks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useEffect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useMemo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useCallback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useDefferedValue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useTransition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( </a:t>
            </a: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vs </a:t>
            </a: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r>
              <a:rPr lang="en-US" sz="2600" dirty="0">
                <a:latin typeface="Century Gothic" panose="020B0502020202020204" pitchFamily="34" charset="0"/>
              </a:rPr>
              <a:t> )</a:t>
            </a:r>
            <a:endParaRPr lang="en-IL" sz="2600" dirty="0">
              <a:latin typeface="Century Gothic" panose="020B0502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9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Lazy loading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Managing global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Axios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interceptors 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redux toolkit vs Managing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When should we use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Major features distinction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Advantages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React solution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Webpack Or </a:t>
            </a:r>
            <a:r>
              <a:rPr lang="en-US" sz="2600" dirty="0" err="1">
                <a:effectLst/>
                <a:ea typeface="Times New Roman" panose="02020603050405020304" pitchFamily="18" charset="0"/>
              </a:rPr>
              <a:t>Vite</a:t>
            </a:r>
            <a:r>
              <a:rPr lang="en-US" sz="2600" dirty="0">
                <a:effectLst/>
                <a:ea typeface="Times New Roman" panose="02020603050405020304" pitchFamily="18" charset="0"/>
              </a:rPr>
              <a:t> configuration 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Example of MF’s with react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Build time integration - libraries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Run time integration –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885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77164</TotalTime>
  <Words>5133</Words>
  <Application>Microsoft Macintosh PowerPoint</Application>
  <PresentationFormat>Widescreen</PresentationFormat>
  <Paragraphs>834</Paragraphs>
  <Slides>175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175</vt:i4>
      </vt:variant>
    </vt:vector>
  </HeadingPairs>
  <TitlesOfParts>
    <vt:vector size="184" baseType="lpstr">
      <vt:lpstr>Calibri</vt:lpstr>
      <vt:lpstr>Century Gothic</vt:lpstr>
      <vt:lpstr>Courier New</vt:lpstr>
      <vt:lpstr>Menlo</vt:lpstr>
      <vt:lpstr>SFMono-Regular</vt:lpstr>
      <vt:lpstr>system-ui</vt:lpstr>
      <vt:lpstr>Times New Roman</vt:lpstr>
      <vt:lpstr>Wingdings 2</vt:lpstr>
      <vt:lpstr>Quotable</vt:lpstr>
      <vt:lpstr>React</vt:lpstr>
      <vt:lpstr>React</vt:lpstr>
      <vt:lpstr>Agenda</vt:lpstr>
      <vt:lpstr>Agenda</vt:lpstr>
      <vt:lpstr>Agenda</vt:lpstr>
      <vt:lpstr>Agenda</vt:lpstr>
      <vt:lpstr>Agenda</vt:lpstr>
      <vt:lpstr>Agenda</vt:lpstr>
      <vt:lpstr>Agenda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Vite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React Render phases </vt:lpstr>
      <vt:lpstr>React Render phases </vt:lpstr>
      <vt:lpstr>1. Render Phase</vt:lpstr>
      <vt:lpstr>2. Commit Phase</vt:lpstr>
      <vt:lpstr>useLayoutEffect &amp; useEffect</vt:lpstr>
      <vt:lpstr>useCallback &amp; useMemo</vt:lpstr>
      <vt:lpstr>Code splitting</vt:lpstr>
      <vt:lpstr>Suspense</vt:lpstr>
      <vt:lpstr>Suspense</vt:lpstr>
      <vt:lpstr>ErrorBoundry </vt:lpstr>
      <vt:lpstr>Authentication - JWT</vt:lpstr>
      <vt:lpstr>React.memo</vt:lpstr>
      <vt:lpstr>React.memo</vt:lpstr>
      <vt:lpstr>Problem – Global State Management</vt:lpstr>
      <vt:lpstr>Problem</vt:lpstr>
      <vt:lpstr>React Context</vt:lpstr>
      <vt:lpstr>React Context</vt:lpstr>
      <vt:lpstr>useReducer</vt:lpstr>
      <vt:lpstr>Problem – Global State Management</vt:lpstr>
      <vt:lpstr>Redux</vt:lpstr>
      <vt:lpstr>Redux</vt:lpstr>
      <vt:lpstr>Terminology</vt:lpstr>
      <vt:lpstr>Introduction</vt:lpstr>
      <vt:lpstr>Introduction</vt:lpstr>
      <vt:lpstr>Key features</vt:lpstr>
      <vt:lpstr>Setting Up Redux Toolkit</vt:lpstr>
      <vt:lpstr>Configure store</vt:lpstr>
      <vt:lpstr>Creating Hooks</vt:lpstr>
      <vt:lpstr>Configure reducer </vt:lpstr>
      <vt:lpstr>Configure reducer </vt:lpstr>
      <vt:lpstr>Component level</vt:lpstr>
      <vt:lpstr>Full Example</vt:lpstr>
      <vt:lpstr>Redux Example</vt:lpstr>
      <vt:lpstr>Redux toolkit with immer</vt:lpstr>
      <vt:lpstr>Using immer.js</vt:lpstr>
      <vt:lpstr>Basics of Immutability</vt:lpstr>
      <vt:lpstr>Basics of Immutability</vt:lpstr>
      <vt:lpstr>Reducers and Immutable Updates</vt:lpstr>
      <vt:lpstr>Copy of every level nesting – Copy Hell</vt:lpstr>
      <vt:lpstr>Immutable Updates with Immer</vt:lpstr>
      <vt:lpstr>Redux Toolkit and Immer</vt:lpstr>
      <vt:lpstr>Redux Toolkit and Immer</vt:lpstr>
      <vt:lpstr>Alternatives to redux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State management compare  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91</cp:revision>
  <dcterms:created xsi:type="dcterms:W3CDTF">2019-12-11T17:42:37Z</dcterms:created>
  <dcterms:modified xsi:type="dcterms:W3CDTF">2025-12-11T14:10:22Z</dcterms:modified>
</cp:coreProperties>
</file>